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media/image1.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1pPr>
    <a:lvl2pPr marL="0" marR="0" indent="457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2pPr>
    <a:lvl3pPr marL="0" marR="0" indent="914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3pPr>
    <a:lvl4pPr marL="0" marR="0" indent="1371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4pPr>
    <a:lvl5pPr marL="0" marR="0" indent="18288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5pPr>
    <a:lvl6pPr marL="0" marR="0" indent="22860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6pPr>
    <a:lvl7pPr marL="0" marR="0" indent="27432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7pPr>
    <a:lvl8pPr marL="0" marR="0" indent="32004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8pPr>
    <a:lvl9pPr marL="0" marR="0" indent="365760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b="def" i="def"/>
      <a:tcStyle>
        <a:tcBdr/>
        <a:fill>
          <a:solidFill>
            <a:srgbClr val="E3E5E8"/>
          </a:solidFill>
        </a:fill>
      </a:tcStyle>
    </a:band2H>
    <a:firstCol>
      <a:tcTxStyle b="on" i="off">
        <a:fontRef idx="minor">
          <a:srgbClr val="000000"/>
        </a:fontRef>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Ref idx="minor">
          <a:srgbClr val="000000"/>
        </a:fontRef>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b="def" i="def"/>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b="def" i="def"/>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b="def" i="def"/>
      <a:tcStyle>
        <a:tcBdr/>
        <a:fill>
          <a:solidFill>
            <a:srgbClr val="D4D5D5"/>
          </a:solidFill>
        </a:fill>
      </a:tcStyle>
    </a:band2H>
    <a:firstCol>
      <a:tcTxStyle b="on" i="off">
        <a:fontRef idx="minor">
          <a:srgbClr val="FFFFFF"/>
        </a:fontRef>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Ref idx="minor">
          <a:srgbClr val="000000"/>
        </a:fontRef>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solidFill>
            <a:srgbClr val="FFFFFF"/>
          </a:solidFill>
        </a:fill>
      </a:tcStyle>
    </a:lastRow>
    <a:firstRow>
      <a:tcTxStyle b="on" i="off">
        <a:fontRef idx="minor">
          <a:srgbClr val="FFFFFF"/>
        </a:fontRef>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b="def" i="def"/>
      <a:tcStyle>
        <a:tcBdr/>
        <a:fill>
          <a:solidFill>
            <a:srgbClr val="EDEEEE"/>
          </a:solidFill>
        </a:fill>
      </a:tcStyle>
    </a:band2H>
    <a:firstCol>
      <a:tcTxStyle b="on" i="off">
        <a:fontRef idx="minor">
          <a:srgbClr val="000000"/>
        </a:fontRef>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58" name="Shape 158"/>
          <p:cNvSpPr/>
          <p:nvPr>
            <p:ph type="sldImg"/>
          </p:nvPr>
        </p:nvSpPr>
        <p:spPr>
          <a:xfrm>
            <a:off x="1143000" y="685800"/>
            <a:ext cx="4572000" cy="3429000"/>
          </a:xfrm>
          <a:prstGeom prst="rect">
            <a:avLst/>
          </a:prstGeom>
        </p:spPr>
        <p:txBody>
          <a:bodyPr/>
          <a:lstStyle/>
          <a:p>
            <a:pPr/>
          </a:p>
        </p:txBody>
      </p:sp>
      <p:sp>
        <p:nvSpPr>
          <p:cNvPr id="159" name="Shape 15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Helvetica Neue"/>
      </a:defRPr>
    </a:lvl1pPr>
    <a:lvl2pPr indent="228600" defTabSz="457200" latinLnBrk="0">
      <a:lnSpc>
        <a:spcPct val="117999"/>
      </a:lnSpc>
      <a:defRPr sz="2200">
        <a:latin typeface="+mn-lt"/>
        <a:ea typeface="+mn-ea"/>
        <a:cs typeface="+mn-cs"/>
        <a:sym typeface="Helvetica Neue"/>
      </a:defRPr>
    </a:lvl2pPr>
    <a:lvl3pPr indent="457200" defTabSz="457200" latinLnBrk="0">
      <a:lnSpc>
        <a:spcPct val="117999"/>
      </a:lnSpc>
      <a:defRPr sz="2200">
        <a:latin typeface="+mn-lt"/>
        <a:ea typeface="+mn-ea"/>
        <a:cs typeface="+mn-cs"/>
        <a:sym typeface="Helvetica Neue"/>
      </a:defRPr>
    </a:lvl3pPr>
    <a:lvl4pPr indent="685800" defTabSz="457200" latinLnBrk="0">
      <a:lnSpc>
        <a:spcPct val="117999"/>
      </a:lnSpc>
      <a:defRPr sz="2200">
        <a:latin typeface="+mn-lt"/>
        <a:ea typeface="+mn-ea"/>
        <a:cs typeface="+mn-cs"/>
        <a:sym typeface="Helvetica Neue"/>
      </a:defRPr>
    </a:lvl4pPr>
    <a:lvl5pPr indent="914400" defTabSz="457200" latinLnBrk="0">
      <a:lnSpc>
        <a:spcPct val="117999"/>
      </a:lnSpc>
      <a:defRPr sz="2200">
        <a:latin typeface="+mn-lt"/>
        <a:ea typeface="+mn-ea"/>
        <a:cs typeface="+mn-cs"/>
        <a:sym typeface="Helvetica Neue"/>
      </a:defRPr>
    </a:lvl5pPr>
    <a:lvl6pPr indent="1143000" defTabSz="457200" latinLnBrk="0">
      <a:lnSpc>
        <a:spcPct val="117999"/>
      </a:lnSpc>
      <a:defRPr sz="2200">
        <a:latin typeface="+mn-lt"/>
        <a:ea typeface="+mn-ea"/>
        <a:cs typeface="+mn-cs"/>
        <a:sym typeface="Helvetica Neue"/>
      </a:defRPr>
    </a:lvl6pPr>
    <a:lvl7pPr indent="1371600" defTabSz="457200" latinLnBrk="0">
      <a:lnSpc>
        <a:spcPct val="117999"/>
      </a:lnSpc>
      <a:defRPr sz="2200">
        <a:latin typeface="+mn-lt"/>
        <a:ea typeface="+mn-ea"/>
        <a:cs typeface="+mn-cs"/>
        <a:sym typeface="Helvetica Neue"/>
      </a:defRPr>
    </a:lvl7pPr>
    <a:lvl8pPr indent="1600200" defTabSz="457200" latinLnBrk="0">
      <a:lnSpc>
        <a:spcPct val="117999"/>
      </a:lnSpc>
      <a:defRPr sz="2200">
        <a:latin typeface="+mn-lt"/>
        <a:ea typeface="+mn-ea"/>
        <a:cs typeface="+mn-cs"/>
        <a:sym typeface="Helvetica Neue"/>
      </a:defRPr>
    </a:lvl8pPr>
    <a:lvl9pPr indent="1828800" defTabSz="457200" latinLnBrk="0">
      <a:lnSpc>
        <a:spcPct val="117999"/>
      </a:lnSpc>
      <a:defRPr sz="2200">
        <a:latin typeface="+mn-lt"/>
        <a:ea typeface="+mn-ea"/>
        <a:cs typeface="+mn-cs"/>
        <a:sym typeface="Helvetica Neu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1" name="Author and Date"/>
          <p:cNvSpPr txBox="1"/>
          <p:nvPr>
            <p:ph type="body" sz="quarter" idx="21" hasCustomPrompt="1"/>
          </p:nvPr>
        </p:nvSpPr>
        <p:spPr>
          <a:xfrm>
            <a:off x="1201340" y="11859862"/>
            <a:ext cx="21971003"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12" name="Presentation Title"/>
          <p:cNvSpPr txBox="1"/>
          <p:nvPr>
            <p:ph type="title" hasCustomPrompt="1"/>
          </p:nvPr>
        </p:nvSpPr>
        <p:spPr>
          <a:xfrm>
            <a:off x="1206496" y="2574991"/>
            <a:ext cx="21971004" cy="4648201"/>
          </a:xfrm>
          <a:prstGeom prst="rect">
            <a:avLst/>
          </a:prstGeom>
        </p:spPr>
        <p:txBody>
          <a:bodyPr anchor="b"/>
          <a:lstStyle>
            <a:lvl1pPr>
              <a:defRPr spc="-232" sz="11600"/>
            </a:lvl1pPr>
          </a:lstStyle>
          <a:p>
            <a:pPr/>
            <a:r>
              <a:t>Presentation Title</a:t>
            </a:r>
          </a:p>
        </p:txBody>
      </p:sp>
      <p:sp>
        <p:nvSpPr>
          <p:cNvPr id="13" name="Body Level One…"/>
          <p:cNvSpPr txBox="1"/>
          <p:nvPr>
            <p:ph type="body" sz="quarter" idx="1" hasCustomPrompt="1"/>
          </p:nvPr>
        </p:nvSpPr>
        <p:spPr>
          <a:xfrm>
            <a:off x="1201342" y="7223190"/>
            <a:ext cx="21971001" cy="1905001"/>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Presentation Subtitle</a:t>
            </a:r>
          </a:p>
          <a:p>
            <a:pPr lvl="1"/>
            <a:r>
              <a:t/>
            </a:r>
          </a:p>
          <a:p>
            <a:pPr lvl="2"/>
            <a:r>
              <a:t/>
            </a:r>
          </a:p>
          <a:p>
            <a:pPr lvl="3"/>
            <a:r>
              <a:t/>
            </a:r>
          </a:p>
          <a:p>
            <a:pPr lvl="4"/>
            <a:r>
              <a:t/>
            </a:r>
          </a:p>
        </p:txBody>
      </p:sp>
      <p:sp>
        <p:nvSpPr>
          <p:cNvPr id="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tatement">
    <p:spTree>
      <p:nvGrpSpPr>
        <p:cNvPr id="1" name=""/>
        <p:cNvGrpSpPr/>
        <p:nvPr/>
      </p:nvGrpSpPr>
      <p:grpSpPr>
        <a:xfrm>
          <a:off x="0" y="0"/>
          <a:ext cx="0" cy="0"/>
          <a:chOff x="0" y="0"/>
          <a:chExt cx="0" cy="0"/>
        </a:xfrm>
      </p:grpSpPr>
      <p:sp>
        <p:nvSpPr>
          <p:cNvPr id="98" name="Body Level One…"/>
          <p:cNvSpPr txBox="1"/>
          <p:nvPr>
            <p:ph type="body" sz="half" idx="1" hasCustomPrompt="1"/>
          </p:nvPr>
        </p:nvSpPr>
        <p:spPr>
          <a:xfrm>
            <a:off x="1206500" y="4920843"/>
            <a:ext cx="21971000" cy="3874314"/>
          </a:xfrm>
          <a:prstGeom prst="rect">
            <a:avLst/>
          </a:prstGeom>
        </p:spPr>
        <p:txBody>
          <a:bodyPr anchor="ctr"/>
          <a:lstStyle>
            <a:lvl1pPr marL="0" indent="0" algn="ctr">
              <a:lnSpc>
                <a:spcPct val="80000"/>
              </a:lnSpc>
              <a:spcBef>
                <a:spcPts val="0"/>
              </a:spcBef>
              <a:buSzTx/>
              <a:buNone/>
              <a:defRPr spc="-232" sz="11600">
                <a:latin typeface="Helvetica Neue Medium"/>
                <a:ea typeface="Helvetica Neue Medium"/>
                <a:cs typeface="Helvetica Neue Medium"/>
                <a:sym typeface="Helvetica Neue Medium"/>
              </a:defRPr>
            </a:lvl1pPr>
            <a:lvl2pPr marL="0" indent="457200" algn="ctr">
              <a:lnSpc>
                <a:spcPct val="80000"/>
              </a:lnSpc>
              <a:spcBef>
                <a:spcPts val="0"/>
              </a:spcBef>
              <a:buSzTx/>
              <a:buNone/>
              <a:defRPr spc="-232" sz="11600">
                <a:latin typeface="Helvetica Neue Medium"/>
                <a:ea typeface="Helvetica Neue Medium"/>
                <a:cs typeface="Helvetica Neue Medium"/>
                <a:sym typeface="Helvetica Neue Medium"/>
              </a:defRPr>
            </a:lvl2pPr>
            <a:lvl3pPr marL="0" indent="914400" algn="ctr">
              <a:lnSpc>
                <a:spcPct val="80000"/>
              </a:lnSpc>
              <a:spcBef>
                <a:spcPts val="0"/>
              </a:spcBef>
              <a:buSzTx/>
              <a:buNone/>
              <a:defRPr spc="-232" sz="11600">
                <a:latin typeface="Helvetica Neue Medium"/>
                <a:ea typeface="Helvetica Neue Medium"/>
                <a:cs typeface="Helvetica Neue Medium"/>
                <a:sym typeface="Helvetica Neue Medium"/>
              </a:defRPr>
            </a:lvl3pPr>
            <a:lvl4pPr marL="0" indent="1371600" algn="ctr">
              <a:lnSpc>
                <a:spcPct val="80000"/>
              </a:lnSpc>
              <a:spcBef>
                <a:spcPts val="0"/>
              </a:spcBef>
              <a:buSzTx/>
              <a:buNone/>
              <a:defRPr spc="-232" sz="11600">
                <a:latin typeface="Helvetica Neue Medium"/>
                <a:ea typeface="Helvetica Neue Medium"/>
                <a:cs typeface="Helvetica Neue Medium"/>
                <a:sym typeface="Helvetica Neue Medium"/>
              </a:defRPr>
            </a:lvl4pPr>
            <a:lvl5pPr marL="0" indent="1828800" algn="ctr">
              <a:lnSpc>
                <a:spcPct val="80000"/>
              </a:lnSpc>
              <a:spcBef>
                <a:spcPts val="0"/>
              </a:spcBef>
              <a:buSzTx/>
              <a:buNone/>
              <a:defRPr spc="-232" sz="11600">
                <a:latin typeface="Helvetica Neue Medium"/>
                <a:ea typeface="Helvetica Neue Medium"/>
                <a:cs typeface="Helvetica Neue Medium"/>
                <a:sym typeface="Helvetica Neue Medium"/>
              </a:defRPr>
            </a:lvl5pPr>
          </a:lstStyle>
          <a:p>
            <a:pPr/>
            <a:r>
              <a:t>Statement</a:t>
            </a:r>
          </a:p>
          <a:p>
            <a:pPr lvl="1"/>
            <a:r>
              <a:t/>
            </a:r>
          </a:p>
          <a:p>
            <a:pPr lvl="2"/>
            <a:r>
              <a:t/>
            </a:r>
          </a:p>
          <a:p>
            <a:pPr lvl="3"/>
            <a:r>
              <a:t/>
            </a:r>
          </a:p>
          <a:p>
            <a:pPr lvl="4"/>
            <a:r>
              <a:t/>
            </a:r>
          </a:p>
        </p:txBody>
      </p:sp>
      <p:sp>
        <p:nvSpPr>
          <p:cNvPr id="9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 Fact">
    <p:spTree>
      <p:nvGrpSpPr>
        <p:cNvPr id="1" name=""/>
        <p:cNvGrpSpPr/>
        <p:nvPr/>
      </p:nvGrpSpPr>
      <p:grpSpPr>
        <a:xfrm>
          <a:off x="0" y="0"/>
          <a:ext cx="0" cy="0"/>
          <a:chOff x="0" y="0"/>
          <a:chExt cx="0" cy="0"/>
        </a:xfrm>
      </p:grpSpPr>
      <p:sp>
        <p:nvSpPr>
          <p:cNvPr id="106" name="Body Level One…"/>
          <p:cNvSpPr txBox="1"/>
          <p:nvPr>
            <p:ph type="body" idx="1" hasCustomPrompt="1"/>
          </p:nvPr>
        </p:nvSpPr>
        <p:spPr>
          <a:xfrm>
            <a:off x="1206500" y="1075927"/>
            <a:ext cx="21971000" cy="7241584"/>
          </a:xfrm>
          <a:prstGeom prst="rect">
            <a:avLst/>
          </a:prstGeom>
        </p:spPr>
        <p:txBody>
          <a:bodyPr anchor="b"/>
          <a:lstStyle>
            <a:lvl1pPr marL="0" indent="0" algn="ctr">
              <a:lnSpc>
                <a:spcPct val="80000"/>
              </a:lnSpc>
              <a:spcBef>
                <a:spcPts val="0"/>
              </a:spcBef>
              <a:buSzTx/>
              <a:buNone/>
              <a:defRPr b="1" spc="-250" sz="25000"/>
            </a:lvl1pPr>
            <a:lvl2pPr marL="0" indent="457200" algn="ctr">
              <a:lnSpc>
                <a:spcPct val="80000"/>
              </a:lnSpc>
              <a:spcBef>
                <a:spcPts val="0"/>
              </a:spcBef>
              <a:buSzTx/>
              <a:buNone/>
              <a:defRPr b="1" spc="-250" sz="25000"/>
            </a:lvl2pPr>
            <a:lvl3pPr marL="0" indent="914400" algn="ctr">
              <a:lnSpc>
                <a:spcPct val="80000"/>
              </a:lnSpc>
              <a:spcBef>
                <a:spcPts val="0"/>
              </a:spcBef>
              <a:buSzTx/>
              <a:buNone/>
              <a:defRPr b="1" spc="-250" sz="25000"/>
            </a:lvl3pPr>
            <a:lvl4pPr marL="0" indent="1371600" algn="ctr">
              <a:lnSpc>
                <a:spcPct val="80000"/>
              </a:lnSpc>
              <a:spcBef>
                <a:spcPts val="0"/>
              </a:spcBef>
              <a:buSzTx/>
              <a:buNone/>
              <a:defRPr b="1" spc="-250" sz="25000"/>
            </a:lvl4pPr>
            <a:lvl5pPr marL="0" indent="1828800" algn="ctr">
              <a:lnSpc>
                <a:spcPct val="80000"/>
              </a:lnSpc>
              <a:spcBef>
                <a:spcPts val="0"/>
              </a:spcBef>
              <a:buSzTx/>
              <a:buNone/>
              <a:defRPr b="1" spc="-250" sz="25000"/>
            </a:lvl5pPr>
          </a:lstStyle>
          <a:p>
            <a:pPr/>
            <a:r>
              <a:t>100%</a:t>
            </a:r>
          </a:p>
          <a:p>
            <a:pPr lvl="1"/>
            <a:r>
              <a:t/>
            </a:r>
          </a:p>
          <a:p>
            <a:pPr lvl="2"/>
            <a:r>
              <a:t/>
            </a:r>
          </a:p>
          <a:p>
            <a:pPr lvl="3"/>
            <a:r>
              <a:t/>
            </a:r>
          </a:p>
          <a:p>
            <a:pPr lvl="4"/>
            <a:r>
              <a:t/>
            </a:r>
          </a:p>
        </p:txBody>
      </p:sp>
      <p:sp>
        <p:nvSpPr>
          <p:cNvPr id="107" name="Fact information"/>
          <p:cNvSpPr txBox="1"/>
          <p:nvPr>
            <p:ph type="body" sz="quarter" idx="21" hasCustomPrompt="1"/>
          </p:nvPr>
        </p:nvSpPr>
        <p:spPr>
          <a:xfrm>
            <a:off x="1206500" y="8262180"/>
            <a:ext cx="21971000" cy="934780"/>
          </a:xfrm>
          <a:prstGeom prst="rect">
            <a:avLst/>
          </a:prstGeom>
        </p:spPr>
        <p:txBody>
          <a:bodyPr lIns="45719" tIns="45719" rIns="45719" bIns="45719"/>
          <a:lstStyle>
            <a:lvl1pPr marL="0" indent="0" algn="ctr" defTabSz="825500">
              <a:lnSpc>
                <a:spcPct val="100000"/>
              </a:lnSpc>
              <a:spcBef>
                <a:spcPts val="0"/>
              </a:spcBef>
              <a:buSzTx/>
              <a:buNone/>
              <a:defRPr b="1" sz="5500"/>
            </a:lvl1pPr>
          </a:lstStyle>
          <a:p>
            <a:pPr/>
            <a:r>
              <a:t>Fact information</a:t>
            </a:r>
          </a:p>
        </p:txBody>
      </p:sp>
      <p:sp>
        <p:nvSpPr>
          <p:cNvPr id="10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spTree>
      <p:nvGrpSpPr>
        <p:cNvPr id="1" name=""/>
        <p:cNvGrpSpPr/>
        <p:nvPr/>
      </p:nvGrpSpPr>
      <p:grpSpPr>
        <a:xfrm>
          <a:off x="0" y="0"/>
          <a:ext cx="0" cy="0"/>
          <a:chOff x="0" y="0"/>
          <a:chExt cx="0" cy="0"/>
        </a:xfrm>
      </p:grpSpPr>
      <p:sp>
        <p:nvSpPr>
          <p:cNvPr id="115" name="Attribution"/>
          <p:cNvSpPr txBox="1"/>
          <p:nvPr>
            <p:ph type="body" sz="quarter" idx="21" hasCustomPrompt="1"/>
          </p:nvPr>
        </p:nvSpPr>
        <p:spPr>
          <a:xfrm>
            <a:off x="2430025" y="10675453"/>
            <a:ext cx="20200052"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Attribution</a:t>
            </a:r>
          </a:p>
        </p:txBody>
      </p:sp>
      <p:sp>
        <p:nvSpPr>
          <p:cNvPr id="116" name="Body Level One…"/>
          <p:cNvSpPr txBox="1"/>
          <p:nvPr>
            <p:ph type="body" sz="half" idx="1" hasCustomPrompt="1"/>
          </p:nvPr>
        </p:nvSpPr>
        <p:spPr>
          <a:xfrm>
            <a:off x="1753923" y="4939860"/>
            <a:ext cx="20876154" cy="3836280"/>
          </a:xfrm>
          <a:prstGeom prst="rect">
            <a:avLst/>
          </a:prstGeom>
        </p:spPr>
        <p:txBody>
          <a:bodyPr/>
          <a:lstStyle>
            <a:lvl1pPr marL="638923" indent="-469900">
              <a:spcBef>
                <a:spcPts val="0"/>
              </a:spcBef>
              <a:buSzTx/>
              <a:buNone/>
              <a:defRPr spc="-170" sz="8500">
                <a:latin typeface="Helvetica Neue Medium"/>
                <a:ea typeface="Helvetica Neue Medium"/>
                <a:cs typeface="Helvetica Neue Medium"/>
                <a:sym typeface="Helvetica Neue Medium"/>
              </a:defRPr>
            </a:lvl1pPr>
            <a:lvl2pPr marL="638923" indent="-12700">
              <a:spcBef>
                <a:spcPts val="0"/>
              </a:spcBef>
              <a:buSzTx/>
              <a:buNone/>
              <a:defRPr spc="-170" sz="8500">
                <a:latin typeface="Helvetica Neue Medium"/>
                <a:ea typeface="Helvetica Neue Medium"/>
                <a:cs typeface="Helvetica Neue Medium"/>
                <a:sym typeface="Helvetica Neue Medium"/>
              </a:defRPr>
            </a:lvl2pPr>
            <a:lvl3pPr marL="638923" indent="444500">
              <a:spcBef>
                <a:spcPts val="0"/>
              </a:spcBef>
              <a:buSzTx/>
              <a:buNone/>
              <a:defRPr spc="-170" sz="8500">
                <a:latin typeface="Helvetica Neue Medium"/>
                <a:ea typeface="Helvetica Neue Medium"/>
                <a:cs typeface="Helvetica Neue Medium"/>
                <a:sym typeface="Helvetica Neue Medium"/>
              </a:defRPr>
            </a:lvl3pPr>
            <a:lvl4pPr marL="638923" indent="901700">
              <a:spcBef>
                <a:spcPts val="0"/>
              </a:spcBef>
              <a:buSzTx/>
              <a:buNone/>
              <a:defRPr spc="-170" sz="8500">
                <a:latin typeface="Helvetica Neue Medium"/>
                <a:ea typeface="Helvetica Neue Medium"/>
                <a:cs typeface="Helvetica Neue Medium"/>
                <a:sym typeface="Helvetica Neue Medium"/>
              </a:defRPr>
            </a:lvl4pPr>
            <a:lvl5pPr marL="638923" indent="1358900">
              <a:spcBef>
                <a:spcPts val="0"/>
              </a:spcBef>
              <a:buSzTx/>
              <a:buNone/>
              <a:defRPr spc="-170" sz="8500">
                <a:latin typeface="Helvetica Neue Medium"/>
                <a:ea typeface="Helvetica Neue Medium"/>
                <a:cs typeface="Helvetica Neue Medium"/>
                <a:sym typeface="Helvetica Neue Medium"/>
              </a:defRPr>
            </a:lvl5pPr>
          </a:lstStyle>
          <a:p>
            <a:pPr/>
            <a:r>
              <a:t>“Notable Quote”</a:t>
            </a:r>
          </a:p>
          <a:p>
            <a:pPr lvl="1"/>
            <a:r>
              <a:t/>
            </a:r>
          </a:p>
          <a:p>
            <a:pPr lvl="2"/>
            <a:r>
              <a:t/>
            </a:r>
          </a:p>
          <a:p>
            <a:pPr lvl="3"/>
            <a:r>
              <a:t/>
            </a:r>
          </a:p>
          <a:p>
            <a:pPr lvl="4"/>
            <a:r>
              <a:t/>
            </a:r>
          </a:p>
        </p:txBody>
      </p:sp>
      <p:sp>
        <p:nvSpPr>
          <p:cNvPr id="11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124" name="Bowl of salad with fried rice, boiled eggs and chopsticks"/>
          <p:cNvSpPr/>
          <p:nvPr>
            <p:ph type="pic" sz="quarter" idx="21"/>
          </p:nvPr>
        </p:nvSpPr>
        <p:spPr>
          <a:xfrm>
            <a:off x="15760700" y="1016000"/>
            <a:ext cx="7439099" cy="5949678"/>
          </a:xfrm>
          <a:prstGeom prst="rect">
            <a:avLst/>
          </a:prstGeom>
        </p:spPr>
        <p:txBody>
          <a:bodyPr lIns="91439" tIns="45719" rIns="91439" bIns="45719">
            <a:noAutofit/>
          </a:bodyPr>
          <a:lstStyle/>
          <a:p>
            <a:pPr/>
          </a:p>
        </p:txBody>
      </p:sp>
      <p:sp>
        <p:nvSpPr>
          <p:cNvPr id="125" name="Bowl with salmon cakes, salad and houmous "/>
          <p:cNvSpPr/>
          <p:nvPr>
            <p:ph type="pic" sz="half" idx="22"/>
          </p:nvPr>
        </p:nvSpPr>
        <p:spPr>
          <a:xfrm>
            <a:off x="13500100" y="3978275"/>
            <a:ext cx="10439400" cy="12150181"/>
          </a:xfrm>
          <a:prstGeom prst="rect">
            <a:avLst/>
          </a:prstGeom>
        </p:spPr>
        <p:txBody>
          <a:bodyPr lIns="91439" tIns="45719" rIns="91439" bIns="45719">
            <a:noAutofit/>
          </a:bodyPr>
          <a:lstStyle/>
          <a:p>
            <a:pPr/>
          </a:p>
        </p:txBody>
      </p:sp>
      <p:sp>
        <p:nvSpPr>
          <p:cNvPr id="126" name="Bowl of pappardelle pasta with parsley butter, roasted hazelnuts and shaved parmesan cheese"/>
          <p:cNvSpPr/>
          <p:nvPr>
            <p:ph type="pic" idx="23"/>
          </p:nvPr>
        </p:nvSpPr>
        <p:spPr>
          <a:xfrm>
            <a:off x="-139700" y="495300"/>
            <a:ext cx="16611600" cy="12458700"/>
          </a:xfrm>
          <a:prstGeom prst="rect">
            <a:avLst/>
          </a:prstGeom>
        </p:spPr>
        <p:txBody>
          <a:bodyPr lIns="91439" tIns="45719" rIns="91439" bIns="45719">
            <a:noAutofit/>
          </a:bodyPr>
          <a:lstStyle/>
          <a:p>
            <a:pPr/>
          </a:p>
        </p:txBody>
      </p:sp>
      <p:sp>
        <p:nvSpPr>
          <p:cNvPr id="12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spTree>
      <p:nvGrpSpPr>
        <p:cNvPr id="1" name=""/>
        <p:cNvGrpSpPr/>
        <p:nvPr/>
      </p:nvGrpSpPr>
      <p:grpSpPr>
        <a:xfrm>
          <a:off x="0" y="0"/>
          <a:ext cx="0" cy="0"/>
          <a:chOff x="0" y="0"/>
          <a:chExt cx="0" cy="0"/>
        </a:xfrm>
      </p:grpSpPr>
      <p:sp>
        <p:nvSpPr>
          <p:cNvPr id="134" name="bowl of salad with fried rice, boiled eggs and chopsticks"/>
          <p:cNvSpPr/>
          <p:nvPr>
            <p:ph type="pic" idx="21"/>
          </p:nvPr>
        </p:nvSpPr>
        <p:spPr>
          <a:xfrm>
            <a:off x="-1333500" y="-5524500"/>
            <a:ext cx="27051000" cy="21640800"/>
          </a:xfrm>
          <a:prstGeom prst="rect">
            <a:avLst/>
          </a:prstGeom>
        </p:spPr>
        <p:txBody>
          <a:bodyPr lIns="91439" tIns="45719" rIns="91439" bIns="45719">
            <a:noAutofit/>
          </a:bodyPr>
          <a:lstStyle/>
          <a:p>
            <a:pPr/>
          </a:p>
        </p:txBody>
      </p:sp>
      <p:sp>
        <p:nvSpPr>
          <p:cNvPr id="135" name="Slide Number"/>
          <p:cNvSpPr txBox="1"/>
          <p:nvPr>
            <p:ph type="sldNum" sz="quarter" idx="2"/>
          </p:nvPr>
        </p:nvSpPr>
        <p:spPr>
          <a:prstGeom prst="rect">
            <a:avLst/>
          </a:prstGeom>
        </p:spPr>
        <p:txBody>
          <a:bodyPr/>
          <a:lstStyle>
            <a:lvl1pPr>
              <a:defRPr>
                <a:solidFill>
                  <a:srgbClr val="FFFFFF"/>
                </a:solidFill>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4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p:spTree>
      <p:nvGrpSpPr>
        <p:cNvPr id="1" name=""/>
        <p:cNvGrpSpPr/>
        <p:nvPr/>
      </p:nvGrpSpPr>
      <p:grpSpPr>
        <a:xfrm>
          <a:off x="0" y="0"/>
          <a:ext cx="0" cy="0"/>
          <a:chOff x="0" y="0"/>
          <a:chExt cx="0" cy="0"/>
        </a:xfrm>
      </p:grpSpPr>
      <p:sp>
        <p:nvSpPr>
          <p:cNvPr id="149" name="Body Level One…"/>
          <p:cNvSpPr txBox="1"/>
          <p:nvPr>
            <p:ph type="body" sz="quarter" idx="1" hasCustomPrompt="1"/>
          </p:nvPr>
        </p:nvSpPr>
        <p:spPr>
          <a:xfrm>
            <a:off x="1201340" y="11859862"/>
            <a:ext cx="21971004" cy="636980"/>
          </a:xfrm>
          <a:prstGeom prst="rect">
            <a:avLst/>
          </a:prstGeom>
        </p:spPr>
        <p:txBody>
          <a:bodyPr lIns="45718" tIns="45718" rIns="45718" bIns="45718"/>
          <a:lstStyle>
            <a:lvl1pPr marL="0" indent="0" defTabSz="825500">
              <a:lnSpc>
                <a:spcPct val="100000"/>
              </a:lnSpc>
              <a:spcBef>
                <a:spcPts val="0"/>
              </a:spcBef>
              <a:buSzTx/>
              <a:buNone/>
              <a:defRPr b="1" sz="3600"/>
            </a:lvl1pPr>
            <a:lvl2pPr marL="1111250" indent="-476250" defTabSz="825500">
              <a:lnSpc>
                <a:spcPct val="100000"/>
              </a:lnSpc>
              <a:spcBef>
                <a:spcPts val="0"/>
              </a:spcBef>
              <a:buSzPct val="125000"/>
              <a:defRPr b="1" sz="3600"/>
            </a:lvl2pPr>
            <a:lvl3pPr marL="1746250" indent="-476250" defTabSz="825500">
              <a:lnSpc>
                <a:spcPct val="100000"/>
              </a:lnSpc>
              <a:spcBef>
                <a:spcPts val="0"/>
              </a:spcBef>
              <a:buSzPct val="125000"/>
              <a:defRPr b="1" sz="3600"/>
            </a:lvl3pPr>
            <a:lvl4pPr marL="2381250" indent="-476250" defTabSz="825500">
              <a:lnSpc>
                <a:spcPct val="100000"/>
              </a:lnSpc>
              <a:spcBef>
                <a:spcPts val="0"/>
              </a:spcBef>
              <a:buSzPct val="125000"/>
              <a:defRPr b="1" sz="3600"/>
            </a:lvl4pPr>
            <a:lvl5pPr marL="3016250" indent="-476250" defTabSz="825500">
              <a:lnSpc>
                <a:spcPct val="100000"/>
              </a:lnSpc>
              <a:spcBef>
                <a:spcPts val="0"/>
              </a:spcBef>
              <a:buSzPct val="125000"/>
              <a:defRPr b="1" sz="3600"/>
            </a:lvl5pPr>
          </a:lstStyle>
          <a:p>
            <a:pPr/>
            <a:r>
              <a:t>Author and Date</a:t>
            </a:r>
          </a:p>
          <a:p>
            <a:pPr lvl="1"/>
            <a:r>
              <a:t/>
            </a:r>
          </a:p>
          <a:p>
            <a:pPr lvl="2"/>
            <a:r>
              <a:t/>
            </a:r>
          </a:p>
          <a:p>
            <a:pPr lvl="3"/>
            <a:r>
              <a:t/>
            </a:r>
          </a:p>
          <a:p>
            <a:pPr lvl="4"/>
            <a:r>
              <a:t/>
            </a:r>
          </a:p>
        </p:txBody>
      </p:sp>
      <p:sp>
        <p:nvSpPr>
          <p:cNvPr id="150" name="Presentation Title"/>
          <p:cNvSpPr txBox="1"/>
          <p:nvPr>
            <p:ph type="title" hasCustomPrompt="1"/>
          </p:nvPr>
        </p:nvSpPr>
        <p:spPr>
          <a:xfrm>
            <a:off x="1206496" y="2574991"/>
            <a:ext cx="21971005" cy="4648202"/>
          </a:xfrm>
          <a:prstGeom prst="rect">
            <a:avLst/>
          </a:prstGeom>
        </p:spPr>
        <p:txBody>
          <a:bodyPr anchor="b"/>
          <a:lstStyle>
            <a:lvl1pPr defTabSz="2438337">
              <a:defRPr spc="-232" sz="11600"/>
            </a:lvl1pPr>
          </a:lstStyle>
          <a:p>
            <a:pPr/>
            <a:r>
              <a:t>Presentation Title</a:t>
            </a:r>
          </a:p>
        </p:txBody>
      </p:sp>
      <p:sp>
        <p:nvSpPr>
          <p:cNvPr id="151" name="Body Level One…"/>
          <p:cNvSpPr txBox="1"/>
          <p:nvPr>
            <p:ph type="body" sz="quarter" idx="21" hasCustomPrompt="1"/>
          </p:nvPr>
        </p:nvSpPr>
        <p:spPr>
          <a:xfrm>
            <a:off x="1201342" y="7223190"/>
            <a:ext cx="21971002" cy="1905002"/>
          </a:xfrm>
          <a:prstGeom prst="rect">
            <a:avLst/>
          </a:prstGeom>
        </p:spPr>
        <p:txBody>
          <a:bodyPr/>
          <a:lstStyle>
            <a:lvl1pPr marL="0" indent="0" defTabSz="825500">
              <a:lnSpc>
                <a:spcPct val="100000"/>
              </a:lnSpc>
              <a:spcBef>
                <a:spcPts val="0"/>
              </a:spcBef>
              <a:buSzTx/>
              <a:buNone/>
              <a:defRPr b="1" sz="5500"/>
            </a:lvl1pPr>
          </a:lstStyle>
          <a:p>
            <a:pPr/>
            <a:r>
              <a:t>Presentation Subtitle</a:t>
            </a:r>
          </a:p>
        </p:txBody>
      </p:sp>
      <p:sp>
        <p:nvSpPr>
          <p:cNvPr id="152" name="Slide Number"/>
          <p:cNvSpPr txBox="1"/>
          <p:nvPr>
            <p:ph type="sldNum" sz="quarter" idx="2"/>
          </p:nvPr>
        </p:nvSpPr>
        <p:spPr>
          <a:xfrm>
            <a:off x="12001499" y="13080999"/>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p:spTree>
      <p:nvGrpSpPr>
        <p:cNvPr id="1" name=""/>
        <p:cNvGrpSpPr/>
        <p:nvPr/>
      </p:nvGrpSpPr>
      <p:grpSpPr>
        <a:xfrm>
          <a:off x="0" y="0"/>
          <a:ext cx="0" cy="0"/>
          <a:chOff x="0" y="0"/>
          <a:chExt cx="0" cy="0"/>
        </a:xfrm>
      </p:grpSpPr>
      <p:sp>
        <p:nvSpPr>
          <p:cNvPr id="21" name="Avocados and limes"/>
          <p:cNvSpPr/>
          <p:nvPr>
            <p:ph type="pic" idx="21"/>
          </p:nvPr>
        </p:nvSpPr>
        <p:spPr>
          <a:xfrm>
            <a:off x="-1155700" y="-1295400"/>
            <a:ext cx="26746200" cy="16018933"/>
          </a:xfrm>
          <a:prstGeom prst="rect">
            <a:avLst/>
          </a:prstGeom>
        </p:spPr>
        <p:txBody>
          <a:bodyPr lIns="91439" tIns="45719" rIns="91439" bIns="45719">
            <a:noAutofit/>
          </a:bodyPr>
          <a:lstStyle/>
          <a:p>
            <a:pPr/>
          </a:p>
        </p:txBody>
      </p:sp>
      <p:sp>
        <p:nvSpPr>
          <p:cNvPr id="22" name="Presentation Title"/>
          <p:cNvSpPr txBox="1"/>
          <p:nvPr>
            <p:ph type="title" hasCustomPrompt="1"/>
          </p:nvPr>
        </p:nvSpPr>
        <p:spPr>
          <a:xfrm>
            <a:off x="1206500" y="7124700"/>
            <a:ext cx="21971000" cy="4648200"/>
          </a:xfrm>
          <a:prstGeom prst="rect">
            <a:avLst/>
          </a:prstGeom>
        </p:spPr>
        <p:txBody>
          <a:bodyPr anchor="b"/>
          <a:lstStyle>
            <a:lvl1pPr>
              <a:defRPr spc="-232" sz="11600"/>
            </a:lvl1pPr>
          </a:lstStyle>
          <a:p>
            <a:pPr/>
            <a:r>
              <a:t>Presentation Title</a:t>
            </a:r>
          </a:p>
        </p:txBody>
      </p:sp>
      <p:sp>
        <p:nvSpPr>
          <p:cNvPr id="23" name="Author and Date"/>
          <p:cNvSpPr txBox="1"/>
          <p:nvPr>
            <p:ph type="body" sz="quarter" idx="22" hasCustomPrompt="1"/>
          </p:nvPr>
        </p:nvSpPr>
        <p:spPr>
          <a:xfrm>
            <a:off x="1207690" y="1106137"/>
            <a:ext cx="21968621" cy="636979"/>
          </a:xfrm>
          <a:prstGeom prst="rect">
            <a:avLst/>
          </a:prstGeom>
        </p:spPr>
        <p:txBody>
          <a:bodyPr lIns="45719" tIns="45719" rIns="45719" bIns="45719"/>
          <a:lstStyle>
            <a:lvl1pPr marL="0" indent="0" defTabSz="825500">
              <a:lnSpc>
                <a:spcPct val="100000"/>
              </a:lnSpc>
              <a:spcBef>
                <a:spcPts val="0"/>
              </a:spcBef>
              <a:buSzTx/>
              <a:buNone/>
              <a:defRPr b="1" sz="3600"/>
            </a:lvl1pPr>
          </a:lstStyle>
          <a:p>
            <a:pPr/>
            <a:r>
              <a:t>Author and Date</a:t>
            </a:r>
          </a:p>
        </p:txBody>
      </p:sp>
      <p:sp>
        <p:nvSpPr>
          <p:cNvPr id="24" name="Body Level One…"/>
          <p:cNvSpPr txBox="1"/>
          <p:nvPr>
            <p:ph type="body" sz="quarter" idx="1" hasCustomPrompt="1"/>
          </p:nvPr>
        </p:nvSpPr>
        <p:spPr>
          <a:xfrm>
            <a:off x="1206500" y="11609910"/>
            <a:ext cx="21971000" cy="1116952"/>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Presentation Subtitle</a:t>
            </a:r>
          </a:p>
          <a:p>
            <a:pPr lvl="1"/>
            <a:r>
              <a:t/>
            </a:r>
          </a:p>
          <a:p>
            <a:pPr lvl="2"/>
            <a:r>
              <a:t/>
            </a:r>
          </a:p>
          <a:p>
            <a:pPr lvl="3"/>
            <a:r>
              <a:t/>
            </a:r>
          </a:p>
          <a:p>
            <a:pPr lvl="4"/>
            <a:r>
              <a:t/>
            </a:r>
          </a:p>
        </p:txBody>
      </p:sp>
      <p:sp>
        <p:nvSpPr>
          <p:cNvPr id="2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Alt">
    <p:spTree>
      <p:nvGrpSpPr>
        <p:cNvPr id="1" name=""/>
        <p:cNvGrpSpPr/>
        <p:nvPr/>
      </p:nvGrpSpPr>
      <p:grpSpPr>
        <a:xfrm>
          <a:off x="0" y="0"/>
          <a:ext cx="0" cy="0"/>
          <a:chOff x="0" y="0"/>
          <a:chExt cx="0" cy="0"/>
        </a:xfrm>
      </p:grpSpPr>
      <p:sp>
        <p:nvSpPr>
          <p:cNvPr id="32" name="Bowl with salmon cakes, salad and houmous"/>
          <p:cNvSpPr/>
          <p:nvPr>
            <p:ph type="pic" idx="21"/>
          </p:nvPr>
        </p:nvSpPr>
        <p:spPr>
          <a:xfrm>
            <a:off x="10972800" y="-203200"/>
            <a:ext cx="12144837" cy="14135100"/>
          </a:xfrm>
          <a:prstGeom prst="rect">
            <a:avLst/>
          </a:prstGeom>
        </p:spPr>
        <p:txBody>
          <a:bodyPr lIns="91439" tIns="45719" rIns="91439" bIns="45719">
            <a:noAutofit/>
          </a:bodyPr>
          <a:lstStyle/>
          <a:p>
            <a:pPr/>
          </a:p>
        </p:txBody>
      </p:sp>
      <p:sp>
        <p:nvSpPr>
          <p:cNvPr id="33" name="Slide Title"/>
          <p:cNvSpPr txBox="1"/>
          <p:nvPr>
            <p:ph type="title" hasCustomPrompt="1"/>
          </p:nvPr>
        </p:nvSpPr>
        <p:spPr>
          <a:xfrm>
            <a:off x="1206500" y="1270000"/>
            <a:ext cx="9779000" cy="5882273"/>
          </a:xfrm>
          <a:prstGeom prst="rect">
            <a:avLst/>
          </a:prstGeom>
        </p:spPr>
        <p:txBody>
          <a:bodyPr anchor="b"/>
          <a:lstStyle/>
          <a:p>
            <a:pPr/>
            <a:r>
              <a:t>Slide Title</a:t>
            </a:r>
          </a:p>
        </p:txBody>
      </p:sp>
      <p:sp>
        <p:nvSpPr>
          <p:cNvPr id="34" name="Body Level One…"/>
          <p:cNvSpPr txBox="1"/>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b="1" sz="5500"/>
            </a:lvl1pPr>
            <a:lvl2pPr marL="0" indent="457200" defTabSz="825500">
              <a:lnSpc>
                <a:spcPct val="100000"/>
              </a:lnSpc>
              <a:spcBef>
                <a:spcPts val="0"/>
              </a:spcBef>
              <a:buSzTx/>
              <a:buNone/>
              <a:defRPr b="1" sz="5500"/>
            </a:lvl2pPr>
            <a:lvl3pPr marL="0" indent="914400" defTabSz="825500">
              <a:lnSpc>
                <a:spcPct val="100000"/>
              </a:lnSpc>
              <a:spcBef>
                <a:spcPts val="0"/>
              </a:spcBef>
              <a:buSzTx/>
              <a:buNone/>
              <a:defRPr b="1" sz="5500"/>
            </a:lvl3pPr>
            <a:lvl4pPr marL="0" indent="1371600" defTabSz="825500">
              <a:lnSpc>
                <a:spcPct val="100000"/>
              </a:lnSpc>
              <a:spcBef>
                <a:spcPts val="0"/>
              </a:spcBef>
              <a:buSzTx/>
              <a:buNone/>
              <a:defRPr b="1" sz="5500"/>
            </a:lvl4pPr>
            <a:lvl5pPr marL="0" indent="1828800" defTabSz="825500">
              <a:lnSpc>
                <a:spcPct val="100000"/>
              </a:lnSpc>
              <a:spcBef>
                <a:spcPts val="0"/>
              </a:spcBef>
              <a:buSzTx/>
              <a:buNone/>
              <a:defRPr b="1" sz="5500"/>
            </a:lvl5pPr>
          </a:lstStyle>
          <a:p>
            <a:pPr/>
            <a:r>
              <a:t>Slide Subtitle</a:t>
            </a:r>
          </a:p>
          <a:p>
            <a:pPr lvl="1"/>
            <a:r>
              <a:t/>
            </a:r>
          </a:p>
          <a:p>
            <a:pPr lvl="2"/>
            <a:r>
              <a:t/>
            </a:r>
          </a:p>
          <a:p>
            <a:pPr lvl="3"/>
            <a:r>
              <a:t/>
            </a:r>
          </a:p>
          <a:p>
            <a:pPr lvl="4"/>
            <a:r>
              <a:t/>
            </a:r>
          </a:p>
        </p:txBody>
      </p:sp>
      <p:sp>
        <p:nvSpPr>
          <p:cNvPr id="35"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42" name="Slide Title"/>
          <p:cNvSpPr txBox="1"/>
          <p:nvPr>
            <p:ph type="title" hasCustomPrompt="1"/>
          </p:nvPr>
        </p:nvSpPr>
        <p:spPr>
          <a:prstGeom prst="rect">
            <a:avLst/>
          </a:prstGeom>
        </p:spPr>
        <p:txBody>
          <a:bodyPr/>
          <a:lstStyle/>
          <a:p>
            <a:pPr/>
            <a:r>
              <a:t>Slide Title</a:t>
            </a:r>
          </a:p>
        </p:txBody>
      </p:sp>
      <p:sp>
        <p:nvSpPr>
          <p:cNvPr id="43" name="Slide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44" name="Body Level One…"/>
          <p:cNvSpPr txBox="1"/>
          <p:nvPr>
            <p:ph type="body" idx="1" hasCustomPrompt="1"/>
          </p:nvPr>
        </p:nvSpPr>
        <p:spPr>
          <a:prstGeom prst="rect">
            <a:avLst/>
          </a:prstGeom>
        </p:spPr>
        <p:txBody>
          <a:bodyPr/>
          <a:lstStyle/>
          <a:p>
            <a:pPr/>
            <a:r>
              <a:t>Slide bullet text</a:t>
            </a:r>
          </a:p>
          <a:p>
            <a:pPr lvl="1"/>
            <a:r>
              <a:t/>
            </a:r>
          </a:p>
          <a:p>
            <a:pPr lvl="2"/>
            <a:r>
              <a:t/>
            </a:r>
          </a:p>
          <a:p>
            <a:pPr lvl="3"/>
            <a:r>
              <a:t/>
            </a:r>
          </a:p>
          <a:p>
            <a:pPr lvl="4"/>
            <a:r>
              <a:t/>
            </a:r>
          </a:p>
        </p:txBody>
      </p:sp>
      <p:sp>
        <p:nvSpPr>
          <p:cNvPr id="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52" name="Body Level One…"/>
          <p:cNvSpPr txBox="1"/>
          <p:nvPr>
            <p:ph type="body" idx="1" hasCustomPrompt="1"/>
          </p:nvPr>
        </p:nvSpPr>
        <p:spPr>
          <a:prstGeom prst="rect">
            <a:avLst/>
          </a:prstGeom>
        </p:spPr>
        <p:txBody>
          <a:bodyPr numCol="2" spcCol="1098550"/>
          <a:lstStyle/>
          <a:p>
            <a:pPr/>
            <a:r>
              <a:t>Slide bullet text</a:t>
            </a:r>
          </a:p>
          <a:p>
            <a:pPr lvl="1"/>
            <a:r>
              <a:t/>
            </a:r>
          </a:p>
          <a:p>
            <a:pPr lvl="2"/>
            <a:r>
              <a:t/>
            </a:r>
          </a:p>
          <a:p>
            <a:pPr lvl="3"/>
            <a:r>
              <a:t/>
            </a:r>
          </a:p>
          <a:p>
            <a:pPr lvl="4"/>
            <a:r>
              <a:t/>
            </a:r>
          </a:p>
        </p:txBody>
      </p:sp>
      <p:sp>
        <p:nvSpPr>
          <p:cNvPr id="5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0" name="Slide Subtitle"/>
          <p:cNvSpPr txBox="1"/>
          <p:nvPr>
            <p:ph type="body" sz="quarter" idx="21" hasCustomPrompt="1"/>
          </p:nvPr>
        </p:nvSpPr>
        <p:spPr>
          <a:xfrm>
            <a:off x="1206500" y="2372962"/>
            <a:ext cx="9779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61" name="Body Level One…"/>
          <p:cNvSpPr txBox="1"/>
          <p:nvPr>
            <p:ph type="body" sz="half" idx="1" hasCustomPrompt="1"/>
          </p:nvPr>
        </p:nvSpPr>
        <p:spPr>
          <a:xfrm>
            <a:off x="1206500" y="4248504"/>
            <a:ext cx="9779000" cy="8256630"/>
          </a:xfrm>
          <a:prstGeom prst="rect">
            <a:avLst/>
          </a:prstGeom>
        </p:spPr>
        <p:txBody>
          <a:bodyPr/>
          <a:lstStyle/>
          <a:p>
            <a:pPr/>
            <a:r>
              <a:t>Slide bullet text</a:t>
            </a:r>
          </a:p>
          <a:p>
            <a:pPr lvl="1"/>
            <a:r>
              <a:t/>
            </a:r>
          </a:p>
          <a:p>
            <a:pPr lvl="2"/>
            <a:r>
              <a:t/>
            </a:r>
          </a:p>
          <a:p>
            <a:pPr lvl="3"/>
            <a:r>
              <a:t/>
            </a:r>
          </a:p>
          <a:p>
            <a:pPr lvl="4"/>
            <a:r>
              <a:t/>
            </a:r>
          </a:p>
        </p:txBody>
      </p:sp>
      <p:sp>
        <p:nvSpPr>
          <p:cNvPr id="62" name="Bowl of pappardelle pasta with parsley butter, roasted hazelnuts and shaved parmesan cheese"/>
          <p:cNvSpPr/>
          <p:nvPr>
            <p:ph type="pic" idx="22"/>
          </p:nvPr>
        </p:nvSpPr>
        <p:spPr>
          <a:xfrm>
            <a:off x="12192000" y="-407266"/>
            <a:ext cx="10916874" cy="14555832"/>
          </a:xfrm>
          <a:prstGeom prst="rect">
            <a:avLst/>
          </a:prstGeom>
        </p:spPr>
        <p:txBody>
          <a:bodyPr lIns="91439" tIns="45719" rIns="91439" bIns="45719">
            <a:noAutofit/>
          </a:bodyPr>
          <a:lstStyle/>
          <a:p>
            <a:pPr/>
          </a:p>
        </p:txBody>
      </p:sp>
      <p:sp>
        <p:nvSpPr>
          <p:cNvPr id="63" name="Slide Title"/>
          <p:cNvSpPr txBox="1"/>
          <p:nvPr>
            <p:ph type="title" hasCustomPrompt="1"/>
          </p:nvPr>
        </p:nvSpPr>
        <p:spPr>
          <a:xfrm>
            <a:off x="1206500" y="1079500"/>
            <a:ext cx="9779000" cy="1435100"/>
          </a:xfrm>
          <a:prstGeom prst="rect">
            <a:avLst/>
          </a:prstGeom>
        </p:spPr>
        <p:txBody>
          <a:bodyPr/>
          <a:lstStyle/>
          <a:p>
            <a:pPr/>
            <a:r>
              <a:t>Slide Title</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p:spTree>
      <p:nvGrpSpPr>
        <p:cNvPr id="1" name=""/>
        <p:cNvGrpSpPr/>
        <p:nvPr/>
      </p:nvGrpSpPr>
      <p:grpSpPr>
        <a:xfrm>
          <a:off x="0" y="0"/>
          <a:ext cx="0" cy="0"/>
          <a:chOff x="0" y="0"/>
          <a:chExt cx="0" cy="0"/>
        </a:xfrm>
      </p:grpSpPr>
      <p:sp>
        <p:nvSpPr>
          <p:cNvPr id="71" name="Section Title"/>
          <p:cNvSpPr txBox="1"/>
          <p:nvPr>
            <p:ph type="title" hasCustomPrompt="1"/>
          </p:nvPr>
        </p:nvSpPr>
        <p:spPr>
          <a:xfrm>
            <a:off x="1206496" y="4533900"/>
            <a:ext cx="21971004" cy="4648200"/>
          </a:xfrm>
          <a:prstGeom prst="rect">
            <a:avLst/>
          </a:prstGeom>
        </p:spPr>
        <p:txBody>
          <a:bodyPr anchor="ctr"/>
          <a:lstStyle>
            <a:lvl1pPr>
              <a:defRPr b="0" spc="-232" sz="11600">
                <a:latin typeface="Helvetica Neue Medium"/>
                <a:ea typeface="Helvetica Neue Medium"/>
                <a:cs typeface="Helvetica Neue Medium"/>
                <a:sym typeface="Helvetica Neue Medium"/>
              </a:defRPr>
            </a:lvl1pPr>
          </a:lstStyle>
          <a:p>
            <a:pPr/>
            <a:r>
              <a:t>Section Title</a:t>
            </a:r>
          </a:p>
        </p:txBody>
      </p:sp>
      <p:sp>
        <p:nvSpPr>
          <p:cNvPr id="72" name="Slide Number"/>
          <p:cNvSpPr txBox="1"/>
          <p:nvPr>
            <p:ph type="sldNum" sz="quarter" idx="2"/>
          </p:nvPr>
        </p:nvSpPr>
        <p:spPr>
          <a:xfrm>
            <a:off x="12001499" y="13085233"/>
            <a:ext cx="368505" cy="3746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79" name="Slide Title"/>
          <p:cNvSpPr txBox="1"/>
          <p:nvPr>
            <p:ph type="title" hasCustomPrompt="1"/>
          </p:nvPr>
        </p:nvSpPr>
        <p:spPr>
          <a:xfrm>
            <a:off x="1206500" y="1079500"/>
            <a:ext cx="21971000" cy="1434949"/>
          </a:xfrm>
          <a:prstGeom prst="rect">
            <a:avLst/>
          </a:prstGeom>
        </p:spPr>
        <p:txBody>
          <a:bodyPr/>
          <a:lstStyle/>
          <a:p>
            <a:pPr/>
            <a:r>
              <a:t>Slide Title</a:t>
            </a:r>
          </a:p>
        </p:txBody>
      </p:sp>
      <p:sp>
        <p:nvSpPr>
          <p:cNvPr id="80" name="Slide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Slide Subtitle</a:t>
            </a:r>
          </a:p>
        </p:txBody>
      </p:sp>
      <p:sp>
        <p:nvSpPr>
          <p:cNvPr id="8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genda">
    <p:spTree>
      <p:nvGrpSpPr>
        <p:cNvPr id="1" name=""/>
        <p:cNvGrpSpPr/>
        <p:nvPr/>
      </p:nvGrpSpPr>
      <p:grpSpPr>
        <a:xfrm>
          <a:off x="0" y="0"/>
          <a:ext cx="0" cy="0"/>
          <a:chOff x="0" y="0"/>
          <a:chExt cx="0" cy="0"/>
        </a:xfrm>
      </p:grpSpPr>
      <p:sp>
        <p:nvSpPr>
          <p:cNvPr id="88" name="Agenda Title"/>
          <p:cNvSpPr txBox="1"/>
          <p:nvPr>
            <p:ph type="title" hasCustomPrompt="1"/>
          </p:nvPr>
        </p:nvSpPr>
        <p:spPr>
          <a:xfrm>
            <a:off x="1206500" y="1079500"/>
            <a:ext cx="21971000" cy="1435100"/>
          </a:xfrm>
          <a:prstGeom prst="rect">
            <a:avLst/>
          </a:prstGeom>
        </p:spPr>
        <p:txBody>
          <a:bodyPr/>
          <a:lstStyle/>
          <a:p>
            <a:pPr/>
            <a:r>
              <a:t>Agenda Title</a:t>
            </a:r>
          </a:p>
        </p:txBody>
      </p:sp>
      <p:sp>
        <p:nvSpPr>
          <p:cNvPr id="89" name="Agenda Subtitle"/>
          <p:cNvSpPr txBox="1"/>
          <p:nvPr>
            <p:ph type="body" sz="quarter" idx="21" hasCustomPrompt="1"/>
          </p:nvPr>
        </p:nvSpPr>
        <p:spPr>
          <a:xfrm>
            <a:off x="1206500" y="2372962"/>
            <a:ext cx="21971000" cy="934780"/>
          </a:xfrm>
          <a:prstGeom prst="rect">
            <a:avLst/>
          </a:prstGeom>
        </p:spPr>
        <p:txBody>
          <a:bodyPr lIns="45719" tIns="45719" rIns="45719" bIns="45719"/>
          <a:lstStyle>
            <a:lvl1pPr marL="0" indent="0" defTabSz="825500">
              <a:lnSpc>
                <a:spcPct val="100000"/>
              </a:lnSpc>
              <a:spcBef>
                <a:spcPts val="0"/>
              </a:spcBef>
              <a:buSzTx/>
              <a:buNone/>
              <a:defRPr b="1" sz="5500"/>
            </a:lvl1pPr>
          </a:lstStyle>
          <a:p>
            <a:pPr/>
            <a:r>
              <a:t>Agenda Subtitle</a:t>
            </a:r>
          </a:p>
        </p:txBody>
      </p:sp>
      <p:sp>
        <p:nvSpPr>
          <p:cNvPr id="90" name="Body Level One…"/>
          <p:cNvSpPr txBox="1"/>
          <p:nvPr>
            <p:ph type="body" idx="1" hasCustomPrompt="1"/>
          </p:nvPr>
        </p:nvSpPr>
        <p:spPr>
          <a:prstGeom prst="rect">
            <a:avLst/>
          </a:prstGeom>
        </p:spPr>
        <p:txBody>
          <a:bodyPr/>
          <a:lstStyle>
            <a:lvl1pPr marL="0" indent="0" defTabSz="825500">
              <a:lnSpc>
                <a:spcPct val="100000"/>
              </a:lnSpc>
              <a:spcBef>
                <a:spcPts val="1800"/>
              </a:spcBef>
              <a:buSzTx/>
              <a:buNone/>
              <a:defRPr spc="-55" sz="5500"/>
            </a:lvl1pPr>
            <a:lvl2pPr marL="0" indent="457200" defTabSz="825500">
              <a:lnSpc>
                <a:spcPct val="100000"/>
              </a:lnSpc>
              <a:spcBef>
                <a:spcPts val="1800"/>
              </a:spcBef>
              <a:buSzTx/>
              <a:buNone/>
              <a:defRPr spc="-55" sz="5500"/>
            </a:lvl2pPr>
            <a:lvl3pPr marL="0" indent="914400" defTabSz="825500">
              <a:lnSpc>
                <a:spcPct val="100000"/>
              </a:lnSpc>
              <a:spcBef>
                <a:spcPts val="1800"/>
              </a:spcBef>
              <a:buSzTx/>
              <a:buNone/>
              <a:defRPr spc="-55" sz="5500"/>
            </a:lvl3pPr>
            <a:lvl4pPr marL="0" indent="1371600" defTabSz="825500">
              <a:lnSpc>
                <a:spcPct val="100000"/>
              </a:lnSpc>
              <a:spcBef>
                <a:spcPts val="1800"/>
              </a:spcBef>
              <a:buSzTx/>
              <a:buNone/>
              <a:defRPr spc="-55" sz="5500"/>
            </a:lvl4pPr>
            <a:lvl5pPr marL="0" indent="1828800" defTabSz="825500">
              <a:lnSpc>
                <a:spcPct val="100000"/>
              </a:lnSpc>
              <a:spcBef>
                <a:spcPts val="1800"/>
              </a:spcBef>
              <a:buSzTx/>
              <a:buNone/>
              <a:defRPr spc="-55" sz="5500"/>
            </a:lvl5pPr>
          </a:lstStyle>
          <a:p>
            <a:pPr/>
            <a:r>
              <a:t>Agenda Topics</a:t>
            </a:r>
          </a:p>
          <a:p>
            <a:pPr lvl="1"/>
            <a:r>
              <a:t/>
            </a:r>
          </a:p>
          <a:p>
            <a:pPr lvl="2"/>
            <a:r>
              <a:t/>
            </a:r>
          </a:p>
          <a:p>
            <a:pPr lvl="3"/>
            <a:r>
              <a:t/>
            </a:r>
          </a:p>
          <a:p>
            <a:pPr lvl="4"/>
            <a:r>
              <a:t/>
            </a:r>
          </a:p>
        </p:txBody>
      </p:sp>
      <p:sp>
        <p:nvSpPr>
          <p:cNvPr id="9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Slide Title"/>
          <p:cNvSpPr txBox="1"/>
          <p:nvPr>
            <p:ph type="title" hasCustomPrompt="1"/>
          </p:nvPr>
        </p:nvSpPr>
        <p:spPr>
          <a:xfrm>
            <a:off x="1206500" y="1079500"/>
            <a:ext cx="21971000" cy="143316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Title</a:t>
            </a:r>
          </a:p>
        </p:txBody>
      </p:sp>
      <p:sp>
        <p:nvSpPr>
          <p:cNvPr id="3" name="Body Level One…"/>
          <p:cNvSpPr txBox="1"/>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bullet text</a:t>
            </a:r>
          </a:p>
          <a:p>
            <a:pPr lvl="1"/>
            <a:r>
              <a:t/>
            </a:r>
          </a:p>
          <a:p>
            <a:pPr lvl="2"/>
            <a:r>
              <a:t/>
            </a:r>
          </a:p>
          <a:p>
            <a:pPr lvl="3"/>
            <a:r>
              <a:t/>
            </a:r>
          </a:p>
          <a:p>
            <a:pPr lvl="4"/>
            <a:r>
              <a:t/>
            </a:r>
          </a:p>
        </p:txBody>
      </p:sp>
      <p:sp>
        <p:nvSpPr>
          <p:cNvPr id="4" name="Slide Number"/>
          <p:cNvSpPr txBox="1"/>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transition xmlns:p14="http://schemas.microsoft.com/office/powerpoint/2010/main" spd="med" advClick="1"/>
  <p:txStyles>
    <p:titleStyle>
      <a:lvl1pPr marL="0" marR="0" indent="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1pPr>
      <a:lvl2pPr marL="0" marR="0" indent="4572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2pPr>
      <a:lvl3pPr marL="0" marR="0" indent="9144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3pPr>
      <a:lvl4pPr marL="0" marR="0" indent="13716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4pPr>
      <a:lvl5pPr marL="0" marR="0" indent="18288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5pPr>
      <a:lvl6pPr marL="0" marR="0" indent="22860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6pPr>
      <a:lvl7pPr marL="0" marR="0" indent="27432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7pPr>
      <a:lvl8pPr marL="0" marR="0" indent="32004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8pPr>
      <a:lvl9pPr marL="0" marR="0" indent="3657600" algn="l" defTabSz="2438338" rtl="0" latinLnBrk="0">
        <a:lnSpc>
          <a:spcPct val="80000"/>
        </a:lnSpc>
        <a:spcBef>
          <a:spcPts val="0"/>
        </a:spcBef>
        <a:spcAft>
          <a:spcPts val="0"/>
        </a:spcAft>
        <a:buClrTx/>
        <a:buSzTx/>
        <a:buFontTx/>
        <a:buNone/>
        <a:tabLst/>
        <a:defRPr b="1" baseline="0" cap="none" i="0" spc="-170" strike="noStrike" sz="8500" u="none">
          <a:solidFill>
            <a:srgbClr val="000000"/>
          </a:solidFill>
          <a:uFillTx/>
          <a:latin typeface="+mn-lt"/>
          <a:ea typeface="+mn-ea"/>
          <a:cs typeface="+mn-cs"/>
          <a:sym typeface="Helvetica Neue"/>
        </a:defRPr>
      </a:lvl9pPr>
    </p:titleStyle>
    <p:bodyStyle>
      <a:lvl1pPr marL="609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1pPr>
      <a:lvl2pPr marL="1219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2pPr>
      <a:lvl3pPr marL="1828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3pPr>
      <a:lvl4pPr marL="2438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4pPr>
      <a:lvl5pPr marL="30480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5pPr>
      <a:lvl6pPr marL="36576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6pPr>
      <a:lvl7pPr marL="42672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7pPr>
      <a:lvl8pPr marL="48768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8pPr>
      <a:lvl9pPr marL="5486400" marR="0" indent="-609600" algn="l" defTabSz="2438338" rtl="0" latinLnBrk="0">
        <a:lnSpc>
          <a:spcPct val="90000"/>
        </a:lnSpc>
        <a:spcBef>
          <a:spcPts val="4500"/>
        </a:spcBef>
        <a:spcAft>
          <a:spcPts val="0"/>
        </a:spcAft>
        <a:buClrTx/>
        <a:buSzPct val="123000"/>
        <a:buFontTx/>
        <a:buChar char="•"/>
        <a:tabLst/>
        <a:defRPr b="0" baseline="0" cap="none" i="0" spc="0" strike="noStrike" sz="4800" u="none">
          <a:solidFill>
            <a:srgbClr val="000000"/>
          </a:solidFill>
          <a:uFillTx/>
          <a:latin typeface="+mn-lt"/>
          <a:ea typeface="+mn-ea"/>
          <a:cs typeface="+mn-cs"/>
          <a:sym typeface="Helvetica Neue"/>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b="0" baseline="0" cap="none" i="0" spc="0" strike="noStrike" sz="1800" u="none">
          <a:solidFill>
            <a:schemeClr val="tx1"/>
          </a:solidFill>
          <a:uFillTx/>
          <a:latin typeface="+mn-lt"/>
          <a:ea typeface="+mn-ea"/>
          <a:cs typeface="+mn-cs"/>
          <a:sym typeface="Helvetica Neue"/>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6.png"/><Relationship Id="rId3" Type="http://schemas.openxmlformats.org/officeDocument/2006/relationships/image" Target="../media/image10.png"/><Relationship Id="rId4" Type="http://schemas.openxmlformats.org/officeDocument/2006/relationships/image" Target="../media/image4.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3.png"/><Relationship Id="rId3" Type="http://schemas.openxmlformats.org/officeDocument/2006/relationships/image" Target="../media/image4.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3.png"/><Relationship Id="rId3" Type="http://schemas.openxmlformats.org/officeDocument/2006/relationships/image" Target="../media/image4.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5.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6.png"/><Relationship Id="rId3" Type="http://schemas.openxmlformats.org/officeDocument/2006/relationships/hyperlink" Target="https://www.tectonictheaterproject.org/" TargetMode="External"/><Relationship Id="rId4" Type="http://schemas.openxmlformats.org/officeDocument/2006/relationships/image" Target="../media/image7.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3.png"/><Relationship Id="rId3" Type="http://schemas.openxmlformats.org/officeDocument/2006/relationships/image" Target="../media/image8.png"/><Relationship Id="rId4" Type="http://schemas.openxmlformats.org/officeDocument/2006/relationships/image" Target="../media/image4.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6.png"/><Relationship Id="rId3" Type="http://schemas.openxmlformats.org/officeDocument/2006/relationships/image" Target="../media/image4.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3.png"/><Relationship Id="rId3" Type="http://schemas.openxmlformats.org/officeDocument/2006/relationships/image" Target="../media/image1.tif"/></Relationships>

</file>

<file path=ppt/slides/_rels/slide8.xml.rels><?xml version="1.0" encoding="UTF-8"?>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3.png"/><Relationship Id="rId3" Type="http://schemas.openxmlformats.org/officeDocument/2006/relationships/video" Target="https://www.youtube.com/embed/u1qiTmF0p4A?feature=oembed" TargetMode="External"/><Relationship Id="rId4" Type="http://schemas.openxmlformats.org/officeDocument/2006/relationships/image" Target="../media/image1.jpeg"/></Relationships>

</file>

<file path=ppt/slides/_rels/slide9.xml.rels><?xml version="1.0" encoding="UTF-8"?>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6.png"/><Relationship Id="rId3" Type="http://schemas.openxmlformats.org/officeDocument/2006/relationships/image" Target="../media/image9.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pic>
        <p:nvPicPr>
          <p:cNvPr id="161" name="TIE-Logo-small.png" descr="TIE-Logo-small.png"/>
          <p:cNvPicPr>
            <a:picLocks noChangeAspect="1"/>
          </p:cNvPicPr>
          <p:nvPr/>
        </p:nvPicPr>
        <p:blipFill>
          <a:blip r:embed="rId3">
            <a:extLst/>
          </a:blip>
          <a:stretch>
            <a:fillRect/>
          </a:stretch>
        </p:blipFill>
        <p:spPr>
          <a:xfrm>
            <a:off x="10717355" y="10896420"/>
            <a:ext cx="2949289" cy="2069127"/>
          </a:xfrm>
          <a:prstGeom prst="rect">
            <a:avLst/>
          </a:prstGeom>
          <a:ln w="12700">
            <a:miter lim="400000"/>
          </a:ln>
        </p:spPr>
      </p:pic>
      <p:sp>
        <p:nvSpPr>
          <p:cNvPr id="162" name="Portraits in the style of David Hockney"/>
          <p:cNvSpPr txBox="1"/>
          <p:nvPr>
            <p:ph type="title"/>
          </p:nvPr>
        </p:nvSpPr>
        <p:spPr>
          <a:xfrm>
            <a:off x="2977305" y="4318568"/>
            <a:ext cx="18429390" cy="2404622"/>
          </a:xfrm>
          <a:prstGeom prst="rect">
            <a:avLst/>
          </a:prstGeom>
        </p:spPr>
        <p:txBody>
          <a:bodyPr/>
          <a:lstStyle>
            <a:lvl1pPr algn="ctr">
              <a:defRPr b="0" spc="-200" sz="7500">
                <a:solidFill>
                  <a:srgbClr val="884693"/>
                </a:solidFill>
                <a:latin typeface="Oxygen Bold"/>
                <a:ea typeface="Oxygen Bold"/>
                <a:cs typeface="Oxygen Bold"/>
                <a:sym typeface="Oxygen Bold"/>
              </a:defRPr>
            </a:lvl1pPr>
          </a:lstStyle>
          <a:p>
            <a:pPr/>
            <a:r>
              <a:t>Understanding Verbatim Theatre: Lesson 2</a:t>
            </a:r>
          </a:p>
        </p:txBody>
      </p:sp>
      <p:sp>
        <p:nvSpPr>
          <p:cNvPr id="163" name="A Fine Art unit project for Third Level Art &amp; Design"/>
          <p:cNvSpPr txBox="1"/>
          <p:nvPr>
            <p:ph type="body" sz="quarter" idx="1"/>
          </p:nvPr>
        </p:nvSpPr>
        <p:spPr>
          <a:xfrm>
            <a:off x="5190032" y="6806310"/>
            <a:ext cx="14003936" cy="2591121"/>
          </a:xfrm>
          <a:prstGeom prst="rect">
            <a:avLst/>
          </a:prstGeom>
        </p:spPr>
        <p:txBody>
          <a:bodyPr lIns="50800" tIns="50800" rIns="50800" bIns="50800"/>
          <a:lstStyle>
            <a:lvl1pPr algn="ctr">
              <a:lnSpc>
                <a:spcPct val="150000"/>
              </a:lnSpc>
              <a:defRPr b="0" sz="4000">
                <a:solidFill>
                  <a:srgbClr val="884693"/>
                </a:solidFill>
                <a:latin typeface="Oxygen Regular"/>
                <a:ea typeface="Oxygen Regular"/>
                <a:cs typeface="Oxygen Regular"/>
                <a:sym typeface="Oxygen Regular"/>
              </a:defRPr>
            </a:lvl1pPr>
          </a:lstStyle>
          <a:p>
            <a:pPr/>
            <a:r>
              <a:t>Performing Arts Education</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95" name="Education"/>
          <p:cNvSpPr txBox="1"/>
          <p:nvPr/>
        </p:nvSpPr>
        <p:spPr>
          <a:xfrm>
            <a:off x="1275743" y="267553"/>
            <a:ext cx="11865642" cy="98249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lvl1pPr algn="l" defTabSz="792479">
              <a:defRPr sz="4320">
                <a:solidFill>
                  <a:srgbClr val="000000"/>
                </a:solidFill>
                <a:latin typeface="Oxygen Bold"/>
                <a:ea typeface="Oxygen Bold"/>
                <a:cs typeface="Oxygen Bold"/>
                <a:sym typeface="Oxygen Bold"/>
              </a:defRPr>
            </a:lvl1pPr>
          </a:lstStyle>
          <a:p>
            <a:pPr/>
            <a:r>
              <a:t>The Laramie Project: The Message of the Text</a:t>
            </a:r>
          </a:p>
        </p:txBody>
      </p:sp>
      <p:sp>
        <p:nvSpPr>
          <p:cNvPr id="196" name="The life and major works of David Hockney"/>
          <p:cNvSpPr txBox="1"/>
          <p:nvPr/>
        </p:nvSpPr>
        <p:spPr>
          <a:xfrm>
            <a:off x="1240506" y="2252143"/>
            <a:ext cx="19585945" cy="513173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lvl="1" indent="0" algn="l" defTabSz="825500">
              <a:defRPr sz="4000">
                <a:solidFill>
                  <a:srgbClr val="000000"/>
                </a:solidFill>
                <a:latin typeface="Oxygen Regular"/>
                <a:ea typeface="Oxygen Regular"/>
                <a:cs typeface="Oxygen Regular"/>
                <a:sym typeface="Oxygen Regular"/>
              </a:defRPr>
            </a:pPr>
            <a:r>
              <a:t>Discuss the points and ideas the text has brought up for you with your classmates.</a:t>
            </a:r>
          </a:p>
          <a:p>
            <a:pPr lvl="1" indent="0" algn="l" defTabSz="825500">
              <a:defRPr sz="4000">
                <a:solidFill>
                  <a:srgbClr val="000000"/>
                </a:solidFill>
                <a:latin typeface="Oxygen Regular"/>
                <a:ea typeface="Oxygen Regular"/>
                <a:cs typeface="Oxygen Regular"/>
                <a:sym typeface="Oxygen Regular"/>
              </a:defRPr>
            </a:pPr>
          </a:p>
          <a:p>
            <a:pPr lvl="1" marL="1117600" indent="-508000" algn="l" defTabSz="825500">
              <a:buSzPct val="40000"/>
              <a:buBlip>
                <a:blip r:embed="rId3"/>
              </a:buBlip>
              <a:defRPr sz="4000">
                <a:solidFill>
                  <a:srgbClr val="000000"/>
                </a:solidFill>
                <a:latin typeface="Oxygen Regular"/>
                <a:ea typeface="Oxygen Regular"/>
                <a:cs typeface="Oxygen Regular"/>
                <a:sym typeface="Oxygen Regular"/>
              </a:defRPr>
            </a:pPr>
            <a:r>
              <a:t>Where are the similarities? / Where are the differences?</a:t>
            </a:r>
            <a:endParaRPr sz="1200">
              <a:latin typeface="Times Roman"/>
              <a:ea typeface="Times Roman"/>
              <a:cs typeface="Times Roman"/>
              <a:sym typeface="Times Roman"/>
            </a:endParaRPr>
          </a:p>
          <a:p>
            <a:pPr lvl="1" marL="1117600" indent="-508000" algn="l" defTabSz="825500">
              <a:buSzPct val="40000"/>
              <a:buBlip>
                <a:blip r:embed="rId3"/>
              </a:buBlip>
              <a:defRPr sz="4000">
                <a:solidFill>
                  <a:srgbClr val="000000"/>
                </a:solidFill>
                <a:latin typeface="Oxygen Regular"/>
                <a:ea typeface="Oxygen Regular"/>
                <a:cs typeface="Oxygen Regular"/>
                <a:sym typeface="Oxygen Regular"/>
              </a:defRPr>
            </a:pPr>
            <a:endParaRPr>
              <a:latin typeface="Times Roman"/>
              <a:ea typeface="Times Roman"/>
              <a:cs typeface="Times Roman"/>
              <a:sym typeface="Times Roman"/>
            </a:endParaRPr>
          </a:p>
          <a:p>
            <a:pPr lvl="1" marL="1117600" indent="-508000" algn="l" defTabSz="825500">
              <a:buSzPct val="40000"/>
              <a:buBlip>
                <a:blip r:embed="rId3"/>
              </a:buBlip>
              <a:defRPr sz="4000">
                <a:solidFill>
                  <a:srgbClr val="000000"/>
                </a:solidFill>
                <a:latin typeface="Oxygen Regular"/>
                <a:ea typeface="Oxygen Regular"/>
                <a:cs typeface="Oxygen Regular"/>
                <a:sym typeface="Oxygen Regular"/>
              </a:defRPr>
            </a:pPr>
            <a:r>
              <a:t>What social issues or inequalities has it made you think about? </a:t>
            </a:r>
          </a:p>
          <a:p>
            <a:pPr lvl="1" marL="1117600" indent="-508000" algn="l" defTabSz="825500">
              <a:buSzPct val="40000"/>
              <a:buBlip>
                <a:blip r:embed="rId3"/>
              </a:buBlip>
              <a:defRPr sz="4000">
                <a:solidFill>
                  <a:srgbClr val="000000"/>
                </a:solidFill>
                <a:latin typeface="Oxygen Regular"/>
                <a:ea typeface="Oxygen Regular"/>
                <a:cs typeface="Oxygen Regular"/>
                <a:sym typeface="Oxygen Regular"/>
              </a:defRPr>
            </a:pPr>
          </a:p>
          <a:p>
            <a:pPr lvl="1" marL="1117600" indent="-508000" algn="l" defTabSz="825500">
              <a:buSzPct val="40000"/>
              <a:buBlip>
                <a:blip r:embed="rId3"/>
              </a:buBlip>
              <a:defRPr sz="4000">
                <a:solidFill>
                  <a:srgbClr val="000000"/>
                </a:solidFill>
                <a:latin typeface="Oxygen Regular"/>
                <a:ea typeface="Oxygen Regular"/>
                <a:cs typeface="Oxygen Regular"/>
                <a:sym typeface="Oxygen Regular"/>
              </a:defRPr>
            </a:pPr>
            <a:r>
              <a:t>What conversations will this make you have?</a:t>
            </a:r>
          </a:p>
        </p:txBody>
      </p:sp>
      <p:sp>
        <p:nvSpPr>
          <p:cNvPr id="197" name="As a group, decide what you think the message of this text is."/>
          <p:cNvSpPr txBox="1"/>
          <p:nvPr/>
        </p:nvSpPr>
        <p:spPr>
          <a:xfrm>
            <a:off x="1270000" y="7609890"/>
            <a:ext cx="13912404" cy="13716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457200">
              <a:defRPr sz="4000">
                <a:solidFill>
                  <a:srgbClr val="000000"/>
                </a:solidFill>
                <a:latin typeface="Oxygen Regular"/>
                <a:ea typeface="Oxygen Regular"/>
                <a:cs typeface="Oxygen Regular"/>
                <a:sym typeface="Oxygen Regular"/>
              </a:defRPr>
            </a:lvl1pPr>
          </a:lstStyle>
          <a:p>
            <a:pPr/>
            <a:r>
              <a:t>As a group, decide what you think the message of this text is.</a:t>
            </a:r>
          </a:p>
        </p:txBody>
      </p:sp>
      <p:sp>
        <p:nvSpPr>
          <p:cNvPr id="198" name="Tectonic Theater Project Message:…"/>
          <p:cNvSpPr txBox="1"/>
          <p:nvPr/>
        </p:nvSpPr>
        <p:spPr>
          <a:xfrm>
            <a:off x="1270000" y="9207499"/>
            <a:ext cx="20328946" cy="269240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lgn="l" defTabSz="12700">
              <a:lnSpc>
                <a:spcPct val="120000"/>
              </a:lnSpc>
              <a:spcBef>
                <a:spcPts val="100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000">
                <a:solidFill>
                  <a:srgbClr val="000000"/>
                </a:solidFill>
                <a:latin typeface="Oxygen Bold"/>
                <a:ea typeface="Oxygen Bold"/>
                <a:cs typeface="Oxygen Bold"/>
                <a:sym typeface="Oxygen Bold"/>
              </a:defRPr>
            </a:pPr>
            <a:r>
              <a:t>Tectonic Theater Project Message: </a:t>
            </a:r>
          </a:p>
          <a:p>
            <a:pPr algn="l" defTabSz="12700">
              <a:lnSpc>
                <a:spcPct val="120000"/>
              </a:lnSpc>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4000">
                <a:solidFill>
                  <a:srgbClr val="000000"/>
                </a:solidFill>
                <a:latin typeface="Oxygen Regular"/>
                <a:ea typeface="Oxygen Regular"/>
                <a:cs typeface="Oxygen Regular"/>
                <a:sym typeface="Oxygen Regular"/>
              </a:defRPr>
            </a:pPr>
            <a:r>
              <a:t>“Hate did happen there. Hate can happen anywhere. We must guard against it. When it happens, we must not deny, or forget, or revise. The people of Laramie are our teachers.”</a:t>
            </a:r>
            <a:endParaRPr i="1" sz="1200">
              <a:latin typeface="Times Roman"/>
              <a:ea typeface="Times Roman"/>
              <a:cs typeface="Times Roman"/>
              <a:sym typeface="Times Roman"/>
            </a:endParaRPr>
          </a:p>
        </p:txBody>
      </p:sp>
      <p:pic>
        <p:nvPicPr>
          <p:cNvPr id="199" name="TIE-icon-Orange.png" descr="TIE-icon-Orange.png"/>
          <p:cNvPicPr>
            <a:picLocks noChangeAspect="1"/>
          </p:cNvPicPr>
          <p:nvPr/>
        </p:nvPicPr>
        <p:blipFill>
          <a:blip r:embed="rId4">
            <a:extLst/>
          </a:blip>
          <a:srcRect l="0" t="56" r="0" b="57"/>
          <a:stretch>
            <a:fillRect/>
          </a:stretch>
        </p:blipFill>
        <p:spPr>
          <a:xfrm>
            <a:off x="22675015" y="11998225"/>
            <a:ext cx="1340932" cy="1340932"/>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9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19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98" grpId="2"/>
      <p:bldP build="whole" bldLvl="1" animBg="1" rev="0" advAuto="0" spid="197" grpId="1"/>
    </p:bld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pic>
        <p:nvPicPr>
          <p:cNvPr id="201" name="TIE-icon-Orange.png" descr="TIE-icon-Orange.png"/>
          <p:cNvPicPr>
            <a:picLocks noChangeAspect="1"/>
          </p:cNvPicPr>
          <p:nvPr/>
        </p:nvPicPr>
        <p:blipFill>
          <a:blip r:embed="rId3">
            <a:extLst/>
          </a:blip>
          <a:srcRect l="0" t="56" r="0" b="57"/>
          <a:stretch>
            <a:fillRect/>
          </a:stretch>
        </p:blipFill>
        <p:spPr>
          <a:xfrm>
            <a:off x="22675015" y="11998225"/>
            <a:ext cx="1340932" cy="1340932"/>
          </a:xfrm>
          <a:prstGeom prst="rect">
            <a:avLst/>
          </a:prstGeom>
          <a:ln w="12700">
            <a:miter lim="400000"/>
          </a:ln>
        </p:spPr>
      </p:pic>
      <p:sp>
        <p:nvSpPr>
          <p:cNvPr id="202" name="Learning Intentions:…"/>
          <p:cNvSpPr txBox="1"/>
          <p:nvPr/>
        </p:nvSpPr>
        <p:spPr>
          <a:xfrm>
            <a:off x="924991" y="1154984"/>
            <a:ext cx="22534018" cy="1140603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defTabSz="825500">
              <a:lnSpc>
                <a:spcPct val="120000"/>
              </a:lnSpc>
              <a:defRPr sz="7000">
                <a:solidFill>
                  <a:srgbClr val="000000"/>
                </a:solidFill>
                <a:latin typeface="Oxygen Bold"/>
                <a:ea typeface="Oxygen Bold"/>
                <a:cs typeface="Oxygen Bold"/>
                <a:sym typeface="Oxygen Bold"/>
              </a:defRPr>
            </a:pPr>
            <a:r>
              <a:t>Learning Intentions:</a:t>
            </a:r>
          </a:p>
          <a:p>
            <a:pPr marL="571500" indent="-571500" algn="l" defTabSz="825500">
              <a:lnSpc>
                <a:spcPct val="120000"/>
              </a:lnSpc>
              <a:buSzPct val="123000"/>
              <a:buChar char="•"/>
              <a:defRPr sz="4500">
                <a:solidFill>
                  <a:srgbClr val="000000"/>
                </a:solidFill>
                <a:latin typeface="Oxygen Regular"/>
                <a:ea typeface="Oxygen Regular"/>
                <a:cs typeface="Oxygen Regular"/>
                <a:sym typeface="Oxygen Regular"/>
              </a:defRPr>
            </a:pPr>
            <a:r>
              <a:t>I am learning about</a:t>
            </a:r>
            <a:r>
              <a:t> </a:t>
            </a:r>
            <a:r>
              <a:t>Moisés</a:t>
            </a:r>
            <a:r>
              <a:t> Kaufman, the Tectonic Theater project and their play </a:t>
            </a:r>
            <a:br/>
            <a:r>
              <a:t>“The Laramie Project”.</a:t>
            </a:r>
          </a:p>
          <a:p>
            <a:pPr marL="571500" indent="-571500" algn="l" defTabSz="825500">
              <a:lnSpc>
                <a:spcPct val="120000"/>
              </a:lnSpc>
              <a:buSzPct val="123000"/>
              <a:buChar char="•"/>
              <a:defRPr sz="4500">
                <a:solidFill>
                  <a:srgbClr val="000000"/>
                </a:solidFill>
                <a:latin typeface="Oxygen Regular"/>
                <a:ea typeface="Oxygen Regular"/>
                <a:cs typeface="Oxygen Regular"/>
                <a:sym typeface="Oxygen Regular"/>
              </a:defRPr>
            </a:pPr>
            <a:r>
              <a:t>I am learning about reasons people may choose to create verbatim theatre.</a:t>
            </a:r>
          </a:p>
          <a:p>
            <a:pPr marL="571500" indent="-571500" algn="l" defTabSz="825500">
              <a:lnSpc>
                <a:spcPct val="120000"/>
              </a:lnSpc>
              <a:buSzPct val="123000"/>
              <a:buChar char="•"/>
              <a:defRPr sz="4500">
                <a:solidFill>
                  <a:srgbClr val="000000"/>
                </a:solidFill>
                <a:latin typeface="Oxygen Regular"/>
                <a:ea typeface="Oxygen Regular"/>
                <a:cs typeface="Oxygen Regular"/>
                <a:sym typeface="Oxygen Regular"/>
              </a:defRPr>
            </a:pPr>
            <a:r>
              <a:t>I am learning about the impact of a hate crime</a:t>
            </a:r>
            <a:r>
              <a:t>.</a:t>
            </a:r>
          </a:p>
          <a:p>
            <a:pPr algn="l" defTabSz="825500">
              <a:lnSpc>
                <a:spcPct val="120000"/>
              </a:lnSpc>
              <a:defRPr sz="4500">
                <a:solidFill>
                  <a:srgbClr val="884693"/>
                </a:solidFill>
                <a:latin typeface="Oxygen Regular"/>
                <a:ea typeface="Oxygen Regular"/>
                <a:cs typeface="Oxygen Regular"/>
                <a:sym typeface="Oxygen Regular"/>
              </a:defRPr>
            </a:pPr>
          </a:p>
          <a:p>
            <a:pPr algn="l" defTabSz="825500">
              <a:lnSpc>
                <a:spcPct val="120000"/>
              </a:lnSpc>
              <a:defRPr sz="7000">
                <a:solidFill>
                  <a:srgbClr val="000000"/>
                </a:solidFill>
                <a:latin typeface="Oxygen Bold"/>
                <a:ea typeface="Oxygen Bold"/>
                <a:cs typeface="Oxygen Bold"/>
                <a:sym typeface="Oxygen Bold"/>
              </a:defRPr>
            </a:pPr>
            <a:r>
              <a:t>Success Criteria:</a:t>
            </a:r>
            <a:endParaRPr>
              <a:solidFill>
                <a:srgbClr val="7F498F"/>
              </a:solidFill>
            </a:endParaRPr>
          </a:p>
          <a:p>
            <a:pPr marL="571500" indent="-571500" algn="l" defTabSz="825500">
              <a:lnSpc>
                <a:spcPct val="120000"/>
              </a:lnSpc>
              <a:buSzPct val="123000"/>
              <a:buChar char="•"/>
              <a:defRPr sz="4500">
                <a:solidFill>
                  <a:srgbClr val="000000"/>
                </a:solidFill>
                <a:latin typeface="Oxygen Regular"/>
                <a:ea typeface="Oxygen Regular"/>
                <a:cs typeface="Oxygen Regular"/>
                <a:sym typeface="Oxygen Regular"/>
              </a:defRPr>
            </a:pPr>
            <a:r>
              <a:t>I can express considered opinions on the work of others.</a:t>
            </a:r>
          </a:p>
          <a:p>
            <a:pPr marL="571500" indent="-571500" algn="l" defTabSz="825500">
              <a:lnSpc>
                <a:spcPct val="120000"/>
              </a:lnSpc>
              <a:buSzPct val="123000"/>
              <a:buChar char="•"/>
              <a:defRPr sz="4500">
                <a:solidFill>
                  <a:srgbClr val="000000"/>
                </a:solidFill>
                <a:latin typeface="Oxygen Regular"/>
                <a:ea typeface="Oxygen Regular"/>
                <a:cs typeface="Oxygen Regular"/>
                <a:sym typeface="Oxygen Regular"/>
              </a:defRPr>
            </a:pPr>
            <a:r>
              <a:t>I can identify the purpose and message of a text.</a:t>
            </a:r>
          </a:p>
          <a:p>
            <a:pPr marL="571500" indent="-571500" algn="l" defTabSz="825500">
              <a:lnSpc>
                <a:spcPct val="120000"/>
              </a:lnSpc>
              <a:buSzPct val="123000"/>
              <a:buChar char="•"/>
              <a:defRPr sz="4500">
                <a:solidFill>
                  <a:srgbClr val="000000"/>
                </a:solidFill>
                <a:latin typeface="Oxygen Regular"/>
                <a:ea typeface="Oxygen Regular"/>
                <a:cs typeface="Oxygen Regular"/>
                <a:sym typeface="Oxygen Regular"/>
              </a:defRPr>
            </a:pPr>
            <a:r>
              <a:t>I can </a:t>
            </a:r>
            <a:r>
              <a:t>identify at least one reason why a theatre practitioner chooses verbatim form.</a:t>
            </a:r>
          </a:p>
          <a:p>
            <a:pPr marL="571500" indent="-571500" algn="l" defTabSz="825500">
              <a:lnSpc>
                <a:spcPct val="120000"/>
              </a:lnSpc>
              <a:buSzPct val="123000"/>
              <a:buChar char="•"/>
              <a:defRPr sz="4500">
                <a:solidFill>
                  <a:srgbClr val="000000"/>
                </a:solidFill>
                <a:latin typeface="Oxygen Regular"/>
                <a:ea typeface="Oxygen Regular"/>
                <a:cs typeface="Oxygen Regular"/>
                <a:sym typeface="Oxygen Regular"/>
              </a:defRPr>
            </a:pPr>
            <a:r>
              <a:t>I can </a:t>
            </a:r>
            <a:r>
              <a:t>identify inequality in a situation and discuss how it has/or could be addressed.</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pic>
        <p:nvPicPr>
          <p:cNvPr id="165" name="TIE-icon-Orange.png" descr="TIE-icon-Orange.png"/>
          <p:cNvPicPr>
            <a:picLocks noChangeAspect="1"/>
          </p:cNvPicPr>
          <p:nvPr/>
        </p:nvPicPr>
        <p:blipFill>
          <a:blip r:embed="rId3">
            <a:extLst/>
          </a:blip>
          <a:srcRect l="0" t="56" r="0" b="57"/>
          <a:stretch>
            <a:fillRect/>
          </a:stretch>
        </p:blipFill>
        <p:spPr>
          <a:xfrm>
            <a:off x="22675016" y="11998224"/>
            <a:ext cx="1340932" cy="1340933"/>
          </a:xfrm>
          <a:prstGeom prst="rect">
            <a:avLst/>
          </a:prstGeom>
          <a:ln w="12700">
            <a:miter lim="400000"/>
          </a:ln>
        </p:spPr>
      </p:pic>
      <p:sp>
        <p:nvSpPr>
          <p:cNvPr id="166" name="Learning Intentions:…"/>
          <p:cNvSpPr txBox="1"/>
          <p:nvPr/>
        </p:nvSpPr>
        <p:spPr>
          <a:xfrm>
            <a:off x="924991" y="1154984"/>
            <a:ext cx="22534018" cy="1140603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defTabSz="825500">
              <a:lnSpc>
                <a:spcPct val="120000"/>
              </a:lnSpc>
              <a:defRPr sz="7000">
                <a:solidFill>
                  <a:srgbClr val="000000"/>
                </a:solidFill>
                <a:latin typeface="Oxygen Bold"/>
                <a:ea typeface="Oxygen Bold"/>
                <a:cs typeface="Oxygen Bold"/>
                <a:sym typeface="Oxygen Bold"/>
              </a:defRPr>
            </a:pPr>
            <a:r>
              <a:t>Learning Intentions:</a:t>
            </a:r>
          </a:p>
          <a:p>
            <a:pPr marL="571500" indent="-571500" algn="l" defTabSz="825500">
              <a:lnSpc>
                <a:spcPct val="120000"/>
              </a:lnSpc>
              <a:buSzPct val="123000"/>
              <a:buChar char="•"/>
              <a:defRPr sz="4500">
                <a:solidFill>
                  <a:srgbClr val="000000"/>
                </a:solidFill>
                <a:latin typeface="Oxygen Regular"/>
                <a:ea typeface="Oxygen Regular"/>
                <a:cs typeface="Oxygen Regular"/>
                <a:sym typeface="Oxygen Regular"/>
              </a:defRPr>
            </a:pPr>
            <a:r>
              <a:t>I am learning about</a:t>
            </a:r>
            <a:r>
              <a:t> </a:t>
            </a:r>
            <a:r>
              <a:t>Moisés</a:t>
            </a:r>
            <a:r>
              <a:t> Kaufman, the Tectonic Theater project and their play </a:t>
            </a:r>
            <a:br/>
            <a:r>
              <a:t>“The Laramie Project”.</a:t>
            </a:r>
          </a:p>
          <a:p>
            <a:pPr marL="571500" indent="-571500" algn="l" defTabSz="825500">
              <a:lnSpc>
                <a:spcPct val="120000"/>
              </a:lnSpc>
              <a:buSzPct val="123000"/>
              <a:buChar char="•"/>
              <a:defRPr sz="4500">
                <a:solidFill>
                  <a:srgbClr val="000000"/>
                </a:solidFill>
                <a:latin typeface="Oxygen Regular"/>
                <a:ea typeface="Oxygen Regular"/>
                <a:cs typeface="Oxygen Regular"/>
                <a:sym typeface="Oxygen Regular"/>
              </a:defRPr>
            </a:pPr>
            <a:r>
              <a:t>I am learning about reasons people may choose to create verbatim theatre.</a:t>
            </a:r>
          </a:p>
          <a:p>
            <a:pPr marL="571500" indent="-571500" algn="l" defTabSz="825500">
              <a:lnSpc>
                <a:spcPct val="120000"/>
              </a:lnSpc>
              <a:buSzPct val="123000"/>
              <a:buChar char="•"/>
              <a:defRPr sz="4500">
                <a:solidFill>
                  <a:srgbClr val="000000"/>
                </a:solidFill>
                <a:latin typeface="Oxygen Regular"/>
                <a:ea typeface="Oxygen Regular"/>
                <a:cs typeface="Oxygen Regular"/>
                <a:sym typeface="Oxygen Regular"/>
              </a:defRPr>
            </a:pPr>
            <a:r>
              <a:t>I am learning about the impact of a hate crime</a:t>
            </a:r>
            <a:r>
              <a:t>.</a:t>
            </a:r>
          </a:p>
          <a:p>
            <a:pPr algn="l" defTabSz="825500">
              <a:lnSpc>
                <a:spcPct val="120000"/>
              </a:lnSpc>
              <a:defRPr sz="4500">
                <a:solidFill>
                  <a:srgbClr val="884693"/>
                </a:solidFill>
                <a:latin typeface="Oxygen Regular"/>
                <a:ea typeface="Oxygen Regular"/>
                <a:cs typeface="Oxygen Regular"/>
                <a:sym typeface="Oxygen Regular"/>
              </a:defRPr>
            </a:pPr>
          </a:p>
          <a:p>
            <a:pPr algn="l" defTabSz="825500">
              <a:lnSpc>
                <a:spcPct val="120000"/>
              </a:lnSpc>
              <a:defRPr sz="7000">
                <a:solidFill>
                  <a:srgbClr val="000000"/>
                </a:solidFill>
                <a:latin typeface="Oxygen Bold"/>
                <a:ea typeface="Oxygen Bold"/>
                <a:cs typeface="Oxygen Bold"/>
                <a:sym typeface="Oxygen Bold"/>
              </a:defRPr>
            </a:pPr>
            <a:r>
              <a:t>Success Criteria:</a:t>
            </a:r>
            <a:endParaRPr>
              <a:solidFill>
                <a:srgbClr val="7F498F"/>
              </a:solidFill>
            </a:endParaRPr>
          </a:p>
          <a:p>
            <a:pPr marL="571500" indent="-571500" algn="l" defTabSz="825500">
              <a:lnSpc>
                <a:spcPct val="120000"/>
              </a:lnSpc>
              <a:buSzPct val="123000"/>
              <a:buChar char="•"/>
              <a:defRPr sz="4500">
                <a:solidFill>
                  <a:srgbClr val="000000"/>
                </a:solidFill>
                <a:latin typeface="Oxygen Regular"/>
                <a:ea typeface="Oxygen Regular"/>
                <a:cs typeface="Oxygen Regular"/>
                <a:sym typeface="Oxygen Regular"/>
              </a:defRPr>
            </a:pPr>
            <a:r>
              <a:t>I can express considered opinions on the work of others.</a:t>
            </a:r>
          </a:p>
          <a:p>
            <a:pPr marL="571500" indent="-571500" algn="l" defTabSz="825500">
              <a:lnSpc>
                <a:spcPct val="120000"/>
              </a:lnSpc>
              <a:buSzPct val="123000"/>
              <a:buChar char="•"/>
              <a:defRPr sz="4500">
                <a:solidFill>
                  <a:srgbClr val="000000"/>
                </a:solidFill>
                <a:latin typeface="Oxygen Regular"/>
                <a:ea typeface="Oxygen Regular"/>
                <a:cs typeface="Oxygen Regular"/>
                <a:sym typeface="Oxygen Regular"/>
              </a:defRPr>
            </a:pPr>
            <a:r>
              <a:t>I can identify the purpose and message of a text.</a:t>
            </a:r>
          </a:p>
          <a:p>
            <a:pPr marL="571500" indent="-571500" algn="l" defTabSz="825500">
              <a:lnSpc>
                <a:spcPct val="120000"/>
              </a:lnSpc>
              <a:buSzPct val="123000"/>
              <a:buChar char="•"/>
              <a:defRPr sz="4500">
                <a:solidFill>
                  <a:srgbClr val="000000"/>
                </a:solidFill>
                <a:latin typeface="Oxygen Regular"/>
                <a:ea typeface="Oxygen Regular"/>
                <a:cs typeface="Oxygen Regular"/>
                <a:sym typeface="Oxygen Regular"/>
              </a:defRPr>
            </a:pPr>
            <a:r>
              <a:t>I can </a:t>
            </a:r>
            <a:r>
              <a:t>identify at least one reason why a theatre practitioner chooses verbatim form.</a:t>
            </a:r>
          </a:p>
          <a:p>
            <a:pPr marL="571500" indent="-571500" algn="l" defTabSz="825500">
              <a:lnSpc>
                <a:spcPct val="120000"/>
              </a:lnSpc>
              <a:buSzPct val="123000"/>
              <a:buChar char="•"/>
              <a:defRPr sz="4500">
                <a:solidFill>
                  <a:srgbClr val="000000"/>
                </a:solidFill>
                <a:latin typeface="Oxygen Regular"/>
                <a:ea typeface="Oxygen Regular"/>
                <a:cs typeface="Oxygen Regular"/>
                <a:sym typeface="Oxygen Regular"/>
              </a:defRPr>
            </a:pPr>
            <a:r>
              <a:t>I can </a:t>
            </a:r>
            <a:r>
              <a:t>identify inequality in a situation and discuss how it has/or could be addressed.</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68" name="Biography"/>
          <p:cNvSpPr txBox="1"/>
          <p:nvPr>
            <p:ph type="title"/>
          </p:nvPr>
        </p:nvSpPr>
        <p:spPr>
          <a:xfrm>
            <a:off x="966685" y="2377121"/>
            <a:ext cx="17279927" cy="4147571"/>
          </a:xfrm>
          <a:prstGeom prst="rect">
            <a:avLst/>
          </a:prstGeom>
        </p:spPr>
        <p:txBody>
          <a:bodyPr/>
          <a:lstStyle>
            <a:lvl1pPr>
              <a:defRPr b="0" spc="-276" sz="12000">
                <a:latin typeface="Oxygen Bold"/>
                <a:ea typeface="Oxygen Bold"/>
                <a:cs typeface="Oxygen Bold"/>
                <a:sym typeface="Oxygen Bold"/>
              </a:defRPr>
            </a:lvl1pPr>
          </a:lstStyle>
          <a:p>
            <a:pPr/>
            <a:r>
              <a:t>The Laramie Project</a:t>
            </a:r>
          </a:p>
        </p:txBody>
      </p:sp>
      <p:sp>
        <p:nvSpPr>
          <p:cNvPr id="169" name="The life and major works of David Hockney"/>
          <p:cNvSpPr txBox="1"/>
          <p:nvPr>
            <p:ph type="body" idx="1"/>
          </p:nvPr>
        </p:nvSpPr>
        <p:spPr>
          <a:xfrm>
            <a:off x="1088532" y="7123869"/>
            <a:ext cx="21585140" cy="6870721"/>
          </a:xfrm>
          <a:prstGeom prst="rect">
            <a:avLst/>
          </a:prstGeom>
        </p:spPr>
        <p:txBody>
          <a:bodyPr lIns="50800" tIns="50800" rIns="50800" bIns="50800"/>
          <a:lstStyle/>
          <a:p>
            <a:pPr>
              <a:defRPr b="0" sz="4000">
                <a:latin typeface="Oxygen Regular"/>
                <a:ea typeface="Oxygen Regular"/>
                <a:cs typeface="Oxygen Regular"/>
                <a:sym typeface="Oxygen Regular"/>
              </a:defRPr>
            </a:pPr>
            <a:r>
              <a:t>In this section, we will explore a Verbatim Theatre text. </a:t>
            </a:r>
            <a:br/>
          </a:p>
          <a:p>
            <a:pPr>
              <a:defRPr b="0" sz="4000">
                <a:latin typeface="Oxygen Regular"/>
                <a:ea typeface="Oxygen Regular"/>
                <a:cs typeface="Oxygen Regular"/>
                <a:sym typeface="Oxygen Regular"/>
              </a:defRPr>
            </a:pPr>
            <a:r>
              <a:t>You will: </a:t>
            </a:r>
            <a:br/>
          </a:p>
          <a:p>
            <a:pPr marL="457200" indent="-457200">
              <a:buSzPct val="123000"/>
              <a:buChar char="•"/>
              <a:defRPr b="0" sz="4000">
                <a:latin typeface="Oxygen Regular"/>
                <a:ea typeface="Oxygen Regular"/>
                <a:cs typeface="Oxygen Regular"/>
                <a:sym typeface="Oxygen Regular"/>
              </a:defRPr>
            </a:pPr>
            <a:r>
              <a:t>Be introduced to the Tectonic Theater Project.</a:t>
            </a:r>
          </a:p>
          <a:p>
            <a:pPr marL="457200" indent="-457200">
              <a:buSzPct val="123000"/>
              <a:buChar char="•"/>
              <a:defRPr b="0" sz="4000">
                <a:latin typeface="Oxygen Regular"/>
                <a:ea typeface="Oxygen Regular"/>
                <a:cs typeface="Oxygen Regular"/>
                <a:sym typeface="Oxygen Regular"/>
              </a:defRPr>
            </a:pPr>
            <a:r>
              <a:t>Learn about the subject matter of “The Laramie Project”.</a:t>
            </a:r>
          </a:p>
          <a:p>
            <a:pPr marL="457200" indent="-457200">
              <a:buSzPct val="123000"/>
              <a:buChar char="•"/>
              <a:defRPr b="0" sz="4000">
                <a:latin typeface="Oxygen Regular"/>
                <a:ea typeface="Oxygen Regular"/>
                <a:cs typeface="Oxygen Regular"/>
                <a:sym typeface="Oxygen Regular"/>
              </a:defRPr>
            </a:pPr>
            <a:r>
              <a:t>Watch a film made from the text.</a:t>
            </a:r>
          </a:p>
          <a:p>
            <a:pPr marL="457200" indent="-457200">
              <a:buSzPct val="123000"/>
              <a:buChar char="•"/>
              <a:defRPr b="0" sz="4000">
                <a:latin typeface="Oxygen Regular"/>
                <a:ea typeface="Oxygen Regular"/>
                <a:cs typeface="Oxygen Regular"/>
                <a:sym typeface="Oxygen Regular"/>
              </a:defRPr>
            </a:pPr>
            <a:r>
              <a:t>Think about the reasons why the text was created - the purpose and message of the text.</a:t>
            </a:r>
          </a:p>
          <a:p>
            <a:pPr marL="457200" indent="-457200">
              <a:buSzPct val="123000"/>
              <a:buChar char="•"/>
              <a:defRPr b="0" sz="4000">
                <a:latin typeface="Oxygen Regular"/>
                <a:ea typeface="Oxygen Regular"/>
                <a:cs typeface="Oxygen Regular"/>
                <a:sym typeface="Oxygen Regular"/>
              </a:defRPr>
            </a:pPr>
            <a:r>
              <a:t>Explore the inequality issue within the text.</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71" name="Education"/>
          <p:cNvSpPr txBox="1"/>
          <p:nvPr/>
        </p:nvSpPr>
        <p:spPr>
          <a:xfrm>
            <a:off x="1275743" y="267553"/>
            <a:ext cx="11865642" cy="98249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lvl1pPr algn="l" defTabSz="825500">
              <a:defRPr sz="4500">
                <a:solidFill>
                  <a:srgbClr val="000000"/>
                </a:solidFill>
                <a:latin typeface="Oxygen Bold"/>
                <a:ea typeface="Oxygen Bold"/>
                <a:cs typeface="Oxygen Bold"/>
                <a:sym typeface="Oxygen Bold"/>
              </a:defRPr>
            </a:lvl1pPr>
          </a:lstStyle>
          <a:p>
            <a:pPr/>
            <a:r>
              <a:t>Tectonic Theater Project</a:t>
            </a:r>
          </a:p>
        </p:txBody>
      </p:sp>
      <p:sp>
        <p:nvSpPr>
          <p:cNvPr id="172" name="The life and major works of David Hockney"/>
          <p:cNvSpPr txBox="1"/>
          <p:nvPr/>
        </p:nvSpPr>
        <p:spPr>
          <a:xfrm>
            <a:off x="1270000" y="2488917"/>
            <a:ext cx="12368702" cy="1020310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a:lnSpc>
                <a:spcPct val="120000"/>
              </a:lnSpc>
              <a:defRPr spc="-79" sz="4000">
                <a:solidFill>
                  <a:srgbClr val="000000"/>
                </a:solidFill>
                <a:latin typeface="Oxygen Regular"/>
                <a:ea typeface="Oxygen Regular"/>
                <a:cs typeface="Oxygen Regular"/>
                <a:sym typeface="Oxygen Regular"/>
              </a:defRPr>
            </a:pPr>
            <a:r>
              <a:t>The Tectonic Theater Project was founded in 1991 by Moisés Kaufman. </a:t>
            </a:r>
          </a:p>
          <a:p>
            <a:pPr algn="l">
              <a:lnSpc>
                <a:spcPct val="120000"/>
              </a:lnSpc>
              <a:defRPr spc="-79" sz="4000">
                <a:solidFill>
                  <a:srgbClr val="000000"/>
                </a:solidFill>
                <a:latin typeface="Oxygen Regular"/>
                <a:ea typeface="Oxygen Regular"/>
                <a:cs typeface="Oxygen Regular"/>
                <a:sym typeface="Oxygen Regular"/>
              </a:defRPr>
            </a:pPr>
          </a:p>
          <a:p>
            <a:pPr algn="l">
              <a:lnSpc>
                <a:spcPct val="120000"/>
              </a:lnSpc>
              <a:defRPr spc="-79" sz="4000">
                <a:solidFill>
                  <a:srgbClr val="000000"/>
                </a:solidFill>
                <a:latin typeface="Oxygen Regular"/>
                <a:ea typeface="Oxygen Regular"/>
                <a:cs typeface="Oxygen Regular"/>
                <a:sym typeface="Oxygen Regular"/>
              </a:defRPr>
            </a:pPr>
            <a:r>
              <a:t>It is based in New York City.</a:t>
            </a:r>
          </a:p>
          <a:p>
            <a:pPr algn="l">
              <a:lnSpc>
                <a:spcPct val="120000"/>
              </a:lnSpc>
              <a:defRPr spc="-79" sz="4000">
                <a:solidFill>
                  <a:srgbClr val="000000"/>
                </a:solidFill>
                <a:latin typeface="Oxygen Regular"/>
                <a:ea typeface="Oxygen Regular"/>
                <a:cs typeface="Oxygen Regular"/>
                <a:sym typeface="Oxygen Regular"/>
              </a:defRPr>
            </a:pPr>
          </a:p>
          <a:p>
            <a:pPr algn="l">
              <a:lnSpc>
                <a:spcPct val="120000"/>
              </a:lnSpc>
              <a:defRPr spc="-79" sz="4000">
                <a:solidFill>
                  <a:srgbClr val="000000"/>
                </a:solidFill>
                <a:latin typeface="Oxygen Regular"/>
                <a:ea typeface="Oxygen Regular"/>
                <a:cs typeface="Oxygen Regular"/>
                <a:sym typeface="Oxygen Regular"/>
              </a:defRPr>
            </a:pPr>
            <a:r>
              <a:t>It has created and staged over twenty plays and musicals.</a:t>
            </a:r>
          </a:p>
          <a:p>
            <a:pPr algn="l">
              <a:lnSpc>
                <a:spcPct val="120000"/>
              </a:lnSpc>
              <a:defRPr spc="-79" sz="4000">
                <a:solidFill>
                  <a:srgbClr val="000000"/>
                </a:solidFill>
                <a:latin typeface="Oxygen Regular"/>
                <a:ea typeface="Oxygen Regular"/>
                <a:cs typeface="Oxygen Regular"/>
                <a:sym typeface="Oxygen Regular"/>
              </a:defRPr>
            </a:pPr>
          </a:p>
          <a:p>
            <a:pPr algn="l">
              <a:lnSpc>
                <a:spcPct val="120000"/>
              </a:lnSpc>
              <a:defRPr spc="-79" sz="4000">
                <a:solidFill>
                  <a:srgbClr val="000000"/>
                </a:solidFill>
                <a:latin typeface="Oxygen Regular"/>
                <a:ea typeface="Oxygen Regular"/>
                <a:cs typeface="Oxygen Regular"/>
                <a:sym typeface="Oxygen Regular"/>
              </a:defRPr>
            </a:pPr>
            <a:r>
              <a:t>Artistic Director Moisés Kaufman and the Tectonic Theater Project develop new plays through a process of research and collaboration. </a:t>
            </a:r>
          </a:p>
          <a:p>
            <a:pPr algn="l">
              <a:lnSpc>
                <a:spcPct val="120000"/>
              </a:lnSpc>
              <a:defRPr spc="-79" sz="4000">
                <a:solidFill>
                  <a:srgbClr val="000000"/>
                </a:solidFill>
                <a:latin typeface="Oxygen Regular"/>
                <a:ea typeface="Oxygen Regular"/>
                <a:cs typeface="Oxygen Regular"/>
                <a:sym typeface="Oxygen Regular"/>
              </a:defRPr>
            </a:pPr>
          </a:p>
          <a:p>
            <a:pPr algn="l">
              <a:lnSpc>
                <a:spcPct val="120000"/>
              </a:lnSpc>
              <a:defRPr spc="-79" sz="4000">
                <a:solidFill>
                  <a:srgbClr val="000000"/>
                </a:solidFill>
                <a:latin typeface="Oxygen Regular"/>
                <a:ea typeface="Oxygen Regular"/>
                <a:cs typeface="Oxygen Regular"/>
                <a:sym typeface="Oxygen Regular"/>
              </a:defRPr>
            </a:pPr>
            <a:r>
              <a:t>They call this process “Moment Work”.</a:t>
            </a:r>
          </a:p>
        </p:txBody>
      </p:sp>
      <p:pic>
        <p:nvPicPr>
          <p:cNvPr id="173" name="Screenshot 2024-04-17 at 11.25.54.png" descr="Screenshot 2024-04-17 at 11.25.54.png">
            <a:hlinkClick r:id="rId3" invalidUrl="" action="" tgtFrame="" tooltip="" history="1" highlightClick="0" endSnd="0"/>
          </p:cNvPr>
          <p:cNvPicPr>
            <a:picLocks noChangeAspect="1"/>
          </p:cNvPicPr>
          <p:nvPr/>
        </p:nvPicPr>
        <p:blipFill>
          <a:blip r:embed="rId4">
            <a:extLst/>
          </a:blip>
          <a:stretch>
            <a:fillRect/>
          </a:stretch>
        </p:blipFill>
        <p:spPr>
          <a:xfrm>
            <a:off x="14504995" y="1441088"/>
            <a:ext cx="9992870" cy="12298917"/>
          </a:xfrm>
          <a:prstGeom prst="rect">
            <a:avLst/>
          </a:prstGeom>
          <a:ln w="12700">
            <a:miter lim="400000"/>
          </a:ln>
        </p:spPr>
      </p:pic>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pic>
        <p:nvPicPr>
          <p:cNvPr id="175" name="pasted-movie.png" descr="pasted-movie.png"/>
          <p:cNvPicPr>
            <a:picLocks noChangeAspect="1"/>
          </p:cNvPicPr>
          <p:nvPr/>
        </p:nvPicPr>
        <p:blipFill>
          <a:blip r:embed="rId3">
            <a:extLst/>
          </a:blip>
          <a:stretch>
            <a:fillRect/>
          </a:stretch>
        </p:blipFill>
        <p:spPr>
          <a:xfrm>
            <a:off x="-82580" y="110069"/>
            <a:ext cx="11486643" cy="11486643"/>
          </a:xfrm>
          <a:prstGeom prst="rect">
            <a:avLst/>
          </a:prstGeom>
          <a:ln w="12700">
            <a:miter lim="400000"/>
          </a:ln>
        </p:spPr>
      </p:pic>
      <p:sp>
        <p:nvSpPr>
          <p:cNvPr id="176" name="The life and major works of David Hockney"/>
          <p:cNvSpPr txBox="1"/>
          <p:nvPr/>
        </p:nvSpPr>
        <p:spPr>
          <a:xfrm>
            <a:off x="12197885" y="2055187"/>
            <a:ext cx="11438102" cy="918928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lgn="l" defTabSz="800735">
              <a:lnSpc>
                <a:spcPct val="120000"/>
              </a:lnSpc>
              <a:defRPr sz="3880">
                <a:solidFill>
                  <a:srgbClr val="000000"/>
                </a:solidFill>
                <a:latin typeface="Oxygen Regular"/>
                <a:ea typeface="Oxygen Regular"/>
                <a:cs typeface="Oxygen Regular"/>
                <a:sym typeface="Oxygen Regular"/>
              </a:defRPr>
            </a:pPr>
            <a:r>
              <a:t>Lots of the Tectonic Theater Project’s work uses verbatim techniques. </a:t>
            </a:r>
          </a:p>
          <a:p>
            <a:pPr algn="l" defTabSz="800735">
              <a:lnSpc>
                <a:spcPct val="120000"/>
              </a:lnSpc>
              <a:defRPr sz="3880">
                <a:solidFill>
                  <a:srgbClr val="000000"/>
                </a:solidFill>
                <a:latin typeface="Oxygen Regular"/>
                <a:ea typeface="Oxygen Regular"/>
                <a:cs typeface="Oxygen Regular"/>
                <a:sym typeface="Oxygen Regular"/>
              </a:defRPr>
            </a:pPr>
          </a:p>
          <a:p>
            <a:pPr algn="l" defTabSz="800735">
              <a:lnSpc>
                <a:spcPct val="120000"/>
              </a:lnSpc>
              <a:defRPr sz="3880">
                <a:solidFill>
                  <a:srgbClr val="000000"/>
                </a:solidFill>
                <a:latin typeface="Oxygen Regular"/>
                <a:ea typeface="Oxygen Regular"/>
                <a:cs typeface="Oxygen Regular"/>
                <a:sym typeface="Oxygen Regular"/>
              </a:defRPr>
            </a:pPr>
            <a:r>
              <a:t>They want their work to make their audiences think about the social issues in the world around them.</a:t>
            </a:r>
          </a:p>
          <a:p>
            <a:pPr algn="l" defTabSz="800735">
              <a:lnSpc>
                <a:spcPct val="120000"/>
              </a:lnSpc>
              <a:defRPr sz="3880">
                <a:solidFill>
                  <a:srgbClr val="000000"/>
                </a:solidFill>
                <a:latin typeface="Oxygen Regular"/>
                <a:ea typeface="Oxygen Regular"/>
                <a:cs typeface="Oxygen Regular"/>
                <a:sym typeface="Oxygen Regular"/>
              </a:defRPr>
            </a:pPr>
          </a:p>
          <a:p>
            <a:pPr algn="l" defTabSz="800735">
              <a:lnSpc>
                <a:spcPct val="120000"/>
              </a:lnSpc>
              <a:defRPr sz="3880">
                <a:solidFill>
                  <a:srgbClr val="000000"/>
                </a:solidFill>
                <a:latin typeface="Oxygen Regular"/>
                <a:ea typeface="Oxygen Regular"/>
                <a:cs typeface="Oxygen Regular"/>
                <a:sym typeface="Oxygen Regular"/>
              </a:defRPr>
            </a:pPr>
            <a:r>
              <a:t>Moisés Kaufman was awarded the National Medal of Arts in 2016 by President Obama, for “his powerful contributions to American Theater,” and with appreciation for how his company “continues to move audiences with its bold portrayals of contemporary social issues.”</a:t>
            </a:r>
          </a:p>
        </p:txBody>
      </p:sp>
      <p:sp>
        <p:nvSpPr>
          <p:cNvPr id="177" name="Rectangle"/>
          <p:cNvSpPr/>
          <p:nvPr/>
        </p:nvSpPr>
        <p:spPr>
          <a:xfrm>
            <a:off x="-1159" y="11611954"/>
            <a:ext cx="11374602" cy="2123742"/>
          </a:xfrm>
          <a:prstGeom prst="rect">
            <a:avLst/>
          </a:prstGeom>
          <a:solidFill>
            <a:srgbClr val="F2F2F2"/>
          </a:solidFill>
          <a:ln w="63500">
            <a:solidFill>
              <a:srgbClr val="000000"/>
            </a:solidFill>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p>
        </p:txBody>
      </p:sp>
      <p:sp>
        <p:nvSpPr>
          <p:cNvPr id="178" name="Kaufman: “Art is a great prism through which we can understand history and current events.”"/>
          <p:cNvSpPr txBox="1"/>
          <p:nvPr/>
        </p:nvSpPr>
        <p:spPr>
          <a:xfrm>
            <a:off x="320765" y="12013425"/>
            <a:ext cx="10730753" cy="1320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lgn="l" defTabSz="825500">
              <a:defRPr sz="4000">
                <a:solidFill>
                  <a:srgbClr val="000000"/>
                </a:solidFill>
                <a:latin typeface="Helvetica"/>
                <a:ea typeface="Helvetica"/>
                <a:cs typeface="Helvetica"/>
                <a:sym typeface="Helvetica"/>
              </a:defRPr>
            </a:lvl1pPr>
          </a:lstStyle>
          <a:p>
            <a:pPr/>
            <a:r>
              <a:t>Kaufman: “Art is a great prism through which we can understand history and current events.”</a:t>
            </a:r>
          </a:p>
        </p:txBody>
      </p:sp>
      <p:pic>
        <p:nvPicPr>
          <p:cNvPr id="179" name="TIE-icon-Orange.png" descr="TIE-icon-Orange.png"/>
          <p:cNvPicPr>
            <a:picLocks noChangeAspect="1"/>
          </p:cNvPicPr>
          <p:nvPr/>
        </p:nvPicPr>
        <p:blipFill>
          <a:blip r:embed="rId4">
            <a:extLst/>
          </a:blip>
          <a:srcRect l="0" t="56" r="0" b="57"/>
          <a:stretch>
            <a:fillRect/>
          </a:stretch>
        </p:blipFill>
        <p:spPr>
          <a:xfrm>
            <a:off x="22675015" y="11998225"/>
            <a:ext cx="1340932" cy="1340932"/>
          </a:xfrm>
          <a:prstGeom prst="rect">
            <a:avLst/>
          </a:prstGeom>
          <a:ln w="12700">
            <a:miter lim="400000"/>
          </a:ln>
        </p:spPr>
      </p:pic>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81" name="Education"/>
          <p:cNvSpPr txBox="1"/>
          <p:nvPr/>
        </p:nvSpPr>
        <p:spPr>
          <a:xfrm>
            <a:off x="1275743" y="267553"/>
            <a:ext cx="11865642" cy="98249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lvl1pPr algn="l" defTabSz="800735">
              <a:defRPr sz="4365">
                <a:solidFill>
                  <a:srgbClr val="000000"/>
                </a:solidFill>
                <a:latin typeface="Oxygen Bold"/>
                <a:ea typeface="Oxygen Bold"/>
                <a:cs typeface="Oxygen Bold"/>
                <a:sym typeface="Oxygen Bold"/>
              </a:defRPr>
            </a:lvl1pPr>
          </a:lstStyle>
          <a:p>
            <a:pPr/>
            <a:r>
              <a:t>The Laramie Project: Introduction to the Text</a:t>
            </a:r>
          </a:p>
        </p:txBody>
      </p:sp>
      <p:sp>
        <p:nvSpPr>
          <p:cNvPr id="182" name="The life and major works of David Hockney"/>
          <p:cNvSpPr txBox="1"/>
          <p:nvPr/>
        </p:nvSpPr>
        <p:spPr>
          <a:xfrm>
            <a:off x="1270000" y="2032000"/>
            <a:ext cx="20588948" cy="1109127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lvl="1" indent="0" algn="l" defTabSz="825500">
              <a:lnSpc>
                <a:spcPct val="120000"/>
              </a:lnSpc>
              <a:defRPr sz="4000">
                <a:solidFill>
                  <a:srgbClr val="000000"/>
                </a:solidFill>
                <a:latin typeface="Oxygen Regular"/>
                <a:ea typeface="Oxygen Regular"/>
                <a:cs typeface="Oxygen Regular"/>
                <a:sym typeface="Oxygen Regular"/>
              </a:defRPr>
            </a:pPr>
            <a:r>
              <a:t>It is important to introduce the subject matter of The Laramie Project before we explore it.</a:t>
            </a:r>
          </a:p>
          <a:p>
            <a:pPr lvl="1" indent="0" algn="l" defTabSz="825500">
              <a:lnSpc>
                <a:spcPct val="120000"/>
              </a:lnSpc>
              <a:defRPr sz="4000">
                <a:solidFill>
                  <a:srgbClr val="000000"/>
                </a:solidFill>
                <a:latin typeface="Oxygen Regular"/>
                <a:ea typeface="Oxygen Regular"/>
                <a:cs typeface="Oxygen Regular"/>
                <a:sym typeface="Oxygen Regular"/>
              </a:defRPr>
            </a:pPr>
            <a:r>
              <a:t>You may find the content of the text quite challenging.</a:t>
            </a:r>
          </a:p>
          <a:p>
            <a:pPr lvl="1" indent="0" algn="l" defTabSz="825500">
              <a:lnSpc>
                <a:spcPct val="120000"/>
              </a:lnSpc>
              <a:defRPr sz="4000">
                <a:solidFill>
                  <a:srgbClr val="000000"/>
                </a:solidFill>
                <a:latin typeface="Oxygen Regular"/>
                <a:ea typeface="Oxygen Regular"/>
                <a:cs typeface="Oxygen Regular"/>
                <a:sym typeface="Oxygen Regular"/>
              </a:defRPr>
            </a:pPr>
          </a:p>
          <a:p>
            <a:pPr lvl="1" indent="0" algn="l" defTabSz="825500">
              <a:lnSpc>
                <a:spcPct val="120000"/>
              </a:lnSpc>
              <a:defRPr sz="4000">
                <a:solidFill>
                  <a:srgbClr val="000000"/>
                </a:solidFill>
                <a:latin typeface="Oxygen Regular"/>
                <a:ea typeface="Oxygen Regular"/>
                <a:cs typeface="Oxygen Regular"/>
                <a:sym typeface="Oxygen Regular"/>
              </a:defRPr>
            </a:pPr>
            <a:r>
              <a:t>The Laramie Project is about the murder of 21 year old Matthew Shepard in October 1998.</a:t>
            </a:r>
          </a:p>
          <a:p>
            <a:pPr lvl="1" indent="0" algn="l" defTabSz="825500">
              <a:lnSpc>
                <a:spcPct val="120000"/>
              </a:lnSpc>
              <a:defRPr sz="4000">
                <a:solidFill>
                  <a:srgbClr val="000000"/>
                </a:solidFill>
                <a:latin typeface="Oxygen Regular"/>
                <a:ea typeface="Oxygen Regular"/>
                <a:cs typeface="Oxygen Regular"/>
                <a:sym typeface="Oxygen Regular"/>
              </a:defRPr>
            </a:pPr>
          </a:p>
          <a:p>
            <a:pPr lvl="1" indent="0" algn="l" defTabSz="825500">
              <a:lnSpc>
                <a:spcPct val="120000"/>
              </a:lnSpc>
              <a:defRPr sz="4000">
                <a:solidFill>
                  <a:srgbClr val="000000"/>
                </a:solidFill>
                <a:latin typeface="Oxygen Regular"/>
                <a:ea typeface="Oxygen Regular"/>
                <a:cs typeface="Oxygen Regular"/>
                <a:sym typeface="Oxygen Regular"/>
              </a:defRPr>
            </a:pPr>
            <a:r>
              <a:t>He was beaten and left to die on the plains outside Laramie, Wyoming, by Aaron McKinley and Russell Henderson, in a homophobic hate crime.</a:t>
            </a:r>
          </a:p>
          <a:p>
            <a:pPr lvl="1" indent="0" algn="l" defTabSz="825500">
              <a:lnSpc>
                <a:spcPct val="120000"/>
              </a:lnSpc>
              <a:defRPr sz="4000">
                <a:solidFill>
                  <a:srgbClr val="000000"/>
                </a:solidFill>
                <a:latin typeface="Oxygen Regular"/>
                <a:ea typeface="Oxygen Regular"/>
                <a:cs typeface="Oxygen Regular"/>
                <a:sym typeface="Oxygen Regular"/>
              </a:defRPr>
            </a:pPr>
          </a:p>
          <a:p>
            <a:pPr lvl="1" indent="0" algn="l" defTabSz="825500">
              <a:lnSpc>
                <a:spcPct val="120000"/>
              </a:lnSpc>
              <a:defRPr sz="4000">
                <a:solidFill>
                  <a:srgbClr val="000000"/>
                </a:solidFill>
                <a:latin typeface="Oxygen Regular"/>
                <a:ea typeface="Oxygen Regular"/>
                <a:cs typeface="Oxygen Regular"/>
                <a:sym typeface="Oxygen Regular"/>
              </a:defRPr>
            </a:pPr>
            <a:r>
              <a:t>The Tectonic Theater Project took 6 trips to Laramie in the year following the murder where they interviewed citizens of the town, some of whom were connected with the tragedy, some were not.</a:t>
            </a:r>
          </a:p>
          <a:p>
            <a:pPr lvl="1" indent="0" algn="l" defTabSz="825500">
              <a:lnSpc>
                <a:spcPct val="120000"/>
              </a:lnSpc>
              <a:defRPr sz="4000">
                <a:solidFill>
                  <a:srgbClr val="000000"/>
                </a:solidFill>
                <a:latin typeface="Oxygen Regular"/>
                <a:ea typeface="Oxygen Regular"/>
                <a:cs typeface="Oxygen Regular"/>
                <a:sym typeface="Oxygen Regular"/>
              </a:defRPr>
            </a:pPr>
          </a:p>
          <a:p>
            <a:pPr lvl="1" indent="0" algn="l" defTabSz="825500">
              <a:lnSpc>
                <a:spcPct val="120000"/>
              </a:lnSpc>
              <a:defRPr sz="4000">
                <a:solidFill>
                  <a:srgbClr val="000000"/>
                </a:solidFill>
                <a:latin typeface="Oxygen Regular"/>
                <a:ea typeface="Oxygen Regular"/>
                <a:cs typeface="Oxygen Regular"/>
                <a:sym typeface="Oxygen Regular"/>
              </a:defRPr>
            </a:pPr>
            <a:r>
              <a:t>Their aim was to understand the impact of this hate crime and the underlying prejudice and hatred that enabled it.</a:t>
            </a:r>
          </a:p>
        </p:txBody>
      </p:sp>
      <p:pic>
        <p:nvPicPr>
          <p:cNvPr id="183" name="TIE-icon-Orange.png" descr="TIE-icon-Orange.png"/>
          <p:cNvPicPr>
            <a:picLocks noChangeAspect="1"/>
          </p:cNvPicPr>
          <p:nvPr/>
        </p:nvPicPr>
        <p:blipFill>
          <a:blip r:embed="rId3">
            <a:extLst/>
          </a:blip>
          <a:srcRect l="0" t="56" r="0" b="57"/>
          <a:stretch>
            <a:fillRect/>
          </a:stretch>
        </p:blipFill>
        <p:spPr>
          <a:xfrm>
            <a:off x="22675015" y="11998225"/>
            <a:ext cx="1340932" cy="1340932"/>
          </a:xfrm>
          <a:prstGeom prst="rect">
            <a:avLst/>
          </a:prstGeom>
          <a:ln w="12700">
            <a:miter lim="400000"/>
          </a:ln>
        </p:spPr>
      </p:pic>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85" name="“82 Portraits and 1 Still-life” (2013-2015) is a series of paintings by David Hockney. They are all made with acrylic paint on canvas.…"/>
          <p:cNvSpPr txBox="1"/>
          <p:nvPr>
            <p:ph type="body" sz="quarter" idx="1"/>
          </p:nvPr>
        </p:nvSpPr>
        <p:spPr>
          <a:xfrm>
            <a:off x="1270000" y="3429000"/>
            <a:ext cx="8725362" cy="6404645"/>
          </a:xfrm>
          <a:prstGeom prst="rect">
            <a:avLst/>
          </a:prstGeom>
        </p:spPr>
        <p:txBody>
          <a:bodyPr lIns="50800" tIns="50800" rIns="50800" bIns="50800"/>
          <a:lstStyle/>
          <a:p>
            <a:pPr lvl="1" marL="0" indent="0">
              <a:lnSpc>
                <a:spcPct val="120000"/>
              </a:lnSpc>
              <a:buSzTx/>
              <a:buNone/>
              <a:defRPr b="0" sz="4000">
                <a:latin typeface="Oxygen Regular"/>
                <a:ea typeface="Oxygen Regular"/>
                <a:cs typeface="Oxygen Regular"/>
                <a:sym typeface="Oxygen Regular"/>
              </a:defRPr>
            </a:pPr>
            <a:r>
              <a:t>In 2009, President Obama invited the company to witness the signing of the ‘Matthew Shepard and James Byrd Jr. Hate Crimes Prevention Act’ at the White House, recognising Tectonic Theater’s contribution to the national dialogue around LGBT-related hate crimes. </a:t>
            </a:r>
          </a:p>
        </p:txBody>
      </p:sp>
      <p:pic>
        <p:nvPicPr>
          <p:cNvPr id="186" name="Image" descr="Image"/>
          <p:cNvPicPr>
            <a:picLocks noChangeAspect="1"/>
          </p:cNvPicPr>
          <p:nvPr/>
        </p:nvPicPr>
        <p:blipFill>
          <a:blip r:embed="rId3">
            <a:extLst/>
          </a:blip>
          <a:stretch>
            <a:fillRect/>
          </a:stretch>
        </p:blipFill>
        <p:spPr>
          <a:xfrm>
            <a:off x="10706182" y="120970"/>
            <a:ext cx="13674562" cy="13716001"/>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pic>
        <p:nvPicPr>
          <p:cNvPr id="188" name="The Laramie Project" descr="The Laramie Project"/>
          <p:cNvPicPr>
            <a:picLocks noChangeAspect="0"/>
          </p:cNvPicPr>
          <p:nvPr>
            <a:videoFile xmlns:mc="http://schemas.openxmlformats.org/markup-compatibility/2006" xmlns:aiw="http://developer.apple.com/namespaces/iwork" r:link="rId3" mc:Ignorable="aiw" aiw:title="The Laramie Project" aiw:author="LaramieProjectMovie"/>
          </p:nvPr>
        </p:nvPicPr>
        <p:blipFill>
          <a:blip r:embed="rId4">
            <a:extLst/>
          </a:blip>
          <a:stretch>
            <a:fillRect/>
          </a:stretch>
        </p:blipFill>
        <p:spPr>
          <a:xfrm>
            <a:off x="-47681" y="-26819"/>
            <a:ext cx="24479359" cy="13769638"/>
          </a:xfrm>
          <a:prstGeom prst="rect">
            <a:avLst/>
          </a:prstGeom>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mediacall" nodeType="clickEffect" presetSubtype="0" presetID="1" grpId="1" fill="hold">
                                  <p:stCondLst>
                                    <p:cond delay="0"/>
                                  </p:stCondLst>
                                  <p:childTnLst>
                                    <p:cmd type="call" cmd="playFrom(0.0)">
                                      <p:cBhvr>
                                        <p:cTn id="6" dur="1" fill="hold"/>
                                        <p:tgtEl>
                                          <p:spTgt spid="188"/>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80000">
                <p:cTn id="7" fill="hold" display="0">
                  <p:stCondLst>
                    <p:cond delay="indefinite"/>
                  </p:stCondLst>
                </p:cTn>
                <p:tgtEl>
                  <p:spTgt spid="188"/>
                </p:tgtEl>
              </p:cMediaNode>
            </p:video>
            <p:seq concurrent="1" prevAc="none" nextAc="seek">
              <p:cTn id="8" evtFilter="cancelBubble" nodeType="interactiveSeq" restart="whenNotActive" fill="hold">
                <p:stCondLst>
                  <p:cond delay="0" evt="onClick">
                    <p:tgtEl>
                      <p:spTgt spid="188"/>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188"/>
                                        </p:tgtEl>
                                      </p:cBhvr>
                                    </p:cmd>
                                  </p:childTnLst>
                                </p:cTn>
                              </p:par>
                            </p:childTnLst>
                          </p:cTn>
                        </p:par>
                      </p:childTnLst>
                    </p:cTn>
                  </p:par>
                </p:childTnLst>
              </p:cTn>
              <p:nextCondLst>
                <p:cond delay="0" evt="onClick">
                  <p:tgtEl>
                    <p:spTgt spid="188"/>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90" name="Education"/>
          <p:cNvSpPr txBox="1"/>
          <p:nvPr/>
        </p:nvSpPr>
        <p:spPr>
          <a:xfrm>
            <a:off x="1275743" y="267553"/>
            <a:ext cx="14313745" cy="982499"/>
          </a:xfrm>
          <a:prstGeom prst="rect">
            <a:avLst/>
          </a:prstGeom>
          <a:ln w="12700">
            <a:miter lim="400000"/>
          </a:ln>
          <a:extLst>
            <a:ext uri="{C572A759-6A51-4108-AA02-DFA0A04FC94B}">
              <ma14:wrappingTextBoxFlag xmlns:ma14="http://schemas.microsoft.com/office/mac/drawingml/2011/main" val="1"/>
            </a:ext>
          </a:extLst>
        </p:spPr>
        <p:txBody>
          <a:bodyPr lIns="45718" tIns="45718" rIns="45718" bIns="45718">
            <a:normAutofit fontScale="100000" lnSpcReduction="0"/>
          </a:bodyPr>
          <a:lstStyle>
            <a:lvl1pPr algn="l" defTabSz="825500">
              <a:defRPr sz="4500">
                <a:solidFill>
                  <a:srgbClr val="000000"/>
                </a:solidFill>
                <a:latin typeface="Oxygen Bold"/>
                <a:ea typeface="Oxygen Bold"/>
                <a:cs typeface="Oxygen Bold"/>
                <a:sym typeface="Oxygen Bold"/>
              </a:defRPr>
            </a:lvl1pPr>
          </a:lstStyle>
          <a:p>
            <a:pPr/>
            <a:r>
              <a:t>The Laramie Project: Reflections on the Text</a:t>
            </a:r>
          </a:p>
        </p:txBody>
      </p:sp>
      <p:sp>
        <p:nvSpPr>
          <p:cNvPr id="191" name="The life and major works of David Hockney"/>
          <p:cNvSpPr txBox="1"/>
          <p:nvPr/>
        </p:nvSpPr>
        <p:spPr>
          <a:xfrm>
            <a:off x="11492295" y="2925078"/>
            <a:ext cx="11800254" cy="786584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lvl="1" indent="0" algn="l" defTabSz="825500">
              <a:lnSpc>
                <a:spcPct val="120000"/>
              </a:lnSpc>
              <a:defRPr sz="4000">
                <a:solidFill>
                  <a:srgbClr val="000000"/>
                </a:solidFill>
                <a:latin typeface="Oxygen Regular"/>
                <a:ea typeface="Oxygen Regular"/>
                <a:cs typeface="Oxygen Regular"/>
                <a:sym typeface="Oxygen Regular"/>
              </a:defRPr>
            </a:pPr>
            <a:r>
              <a:t>Take some time to reflect on ‘The Laramie Project’. </a:t>
            </a:r>
          </a:p>
          <a:p>
            <a:pPr lvl="1" indent="0" algn="l" defTabSz="825500">
              <a:lnSpc>
                <a:spcPct val="120000"/>
              </a:lnSpc>
              <a:defRPr sz="4000">
                <a:solidFill>
                  <a:srgbClr val="000000"/>
                </a:solidFill>
                <a:latin typeface="Oxygen Regular"/>
                <a:ea typeface="Oxygen Regular"/>
                <a:cs typeface="Oxygen Regular"/>
                <a:sym typeface="Oxygen Regular"/>
              </a:defRPr>
            </a:pPr>
          </a:p>
          <a:p>
            <a:pPr lvl="1" indent="0" algn="l" defTabSz="825500">
              <a:lnSpc>
                <a:spcPct val="120000"/>
              </a:lnSpc>
              <a:defRPr sz="4000">
                <a:solidFill>
                  <a:srgbClr val="000000"/>
                </a:solidFill>
                <a:latin typeface="Oxygen Regular"/>
                <a:ea typeface="Oxygen Regular"/>
                <a:cs typeface="Oxygen Regular"/>
                <a:sym typeface="Oxygen Regular"/>
              </a:defRPr>
            </a:pPr>
            <a:r>
              <a:t>Write down:</a:t>
            </a:r>
          </a:p>
          <a:p>
            <a:pPr lvl="1" marL="1117600" indent="-508000" algn="l" defTabSz="825500">
              <a:lnSpc>
                <a:spcPct val="120000"/>
              </a:lnSpc>
              <a:buSzPct val="123000"/>
              <a:buChar char="•"/>
              <a:defRPr sz="4000">
                <a:solidFill>
                  <a:srgbClr val="000000"/>
                </a:solidFill>
                <a:latin typeface="Oxygen Regular"/>
                <a:ea typeface="Oxygen Regular"/>
                <a:cs typeface="Oxygen Regular"/>
                <a:sym typeface="Oxygen Regular"/>
              </a:defRPr>
            </a:pPr>
            <a:r>
              <a:t>Anything it made you think or feel.</a:t>
            </a:r>
          </a:p>
          <a:p>
            <a:pPr lvl="1" marL="1117600" indent="-508000" algn="l" defTabSz="825500">
              <a:lnSpc>
                <a:spcPct val="120000"/>
              </a:lnSpc>
              <a:buSzPct val="123000"/>
              <a:buChar char="•"/>
              <a:defRPr sz="4000">
                <a:solidFill>
                  <a:srgbClr val="000000"/>
                </a:solidFill>
                <a:latin typeface="Oxygen Regular"/>
                <a:ea typeface="Oxygen Regular"/>
                <a:cs typeface="Oxygen Regular"/>
                <a:sym typeface="Oxygen Regular"/>
              </a:defRPr>
            </a:pPr>
            <a:r>
              <a:t>Any questions you have about the event.</a:t>
            </a:r>
          </a:p>
          <a:p>
            <a:pPr lvl="1" marL="1117600" indent="-508000" algn="l" defTabSz="825500">
              <a:lnSpc>
                <a:spcPct val="120000"/>
              </a:lnSpc>
              <a:buSzPct val="123000"/>
              <a:buChar char="•"/>
              <a:defRPr sz="4000">
                <a:solidFill>
                  <a:srgbClr val="000000"/>
                </a:solidFill>
                <a:latin typeface="Oxygen Regular"/>
                <a:ea typeface="Oxygen Regular"/>
                <a:cs typeface="Oxygen Regular"/>
                <a:sym typeface="Oxygen Regular"/>
              </a:defRPr>
            </a:pPr>
            <a:r>
              <a:t>Any questions you have about the people in the text.</a:t>
            </a:r>
          </a:p>
          <a:p>
            <a:pPr lvl="1" marL="1117600" indent="-508000" algn="l" defTabSz="825500">
              <a:lnSpc>
                <a:spcPct val="120000"/>
              </a:lnSpc>
              <a:buSzPct val="123000"/>
              <a:buChar char="•"/>
              <a:defRPr sz="4000">
                <a:solidFill>
                  <a:srgbClr val="000000"/>
                </a:solidFill>
                <a:latin typeface="Oxygen Regular"/>
                <a:ea typeface="Oxygen Regular"/>
                <a:cs typeface="Oxygen Regular"/>
                <a:sym typeface="Oxygen Regular"/>
              </a:defRPr>
            </a:pPr>
            <a:r>
              <a:t>Any questions you have about the theatre project or the verbatim process.</a:t>
            </a:r>
          </a:p>
        </p:txBody>
      </p:sp>
      <p:pic>
        <p:nvPicPr>
          <p:cNvPr id="192" name="Screenshot 2024-04-22 at 11.48.05.png" descr="Screenshot 2024-04-22 at 11.48.05.png"/>
          <p:cNvPicPr>
            <a:picLocks noChangeAspect="1"/>
          </p:cNvPicPr>
          <p:nvPr/>
        </p:nvPicPr>
        <p:blipFill>
          <a:blip r:embed="rId3">
            <a:extLst/>
          </a:blip>
          <a:srcRect l="16932" t="0" r="0" b="0"/>
          <a:stretch>
            <a:fillRect/>
          </a:stretch>
        </p:blipFill>
        <p:spPr>
          <a:xfrm>
            <a:off x="-96465" y="1438349"/>
            <a:ext cx="10857915" cy="12300129"/>
          </a:xfrm>
          <a:prstGeom prst="rect">
            <a:avLst/>
          </a:prstGeom>
          <a:ln w="12700">
            <a:miter lim="400000"/>
          </a:ln>
        </p:spPr>
      </p:pic>
      <p:pic>
        <p:nvPicPr>
          <p:cNvPr id="193" name="TIE-icon-Orange.png" descr="TIE-icon-Orange.png"/>
          <p:cNvPicPr>
            <a:picLocks noChangeAspect="1"/>
          </p:cNvPicPr>
          <p:nvPr/>
        </p:nvPicPr>
        <p:blipFill>
          <a:blip r:embed="rId4">
            <a:extLst/>
          </a:blip>
          <a:srcRect l="0" t="56" r="0" b="57"/>
          <a:stretch>
            <a:fillRect/>
          </a:stretch>
        </p:blipFill>
        <p:spPr>
          <a:xfrm>
            <a:off x="22675015" y="11998225"/>
            <a:ext cx="1340932" cy="1340932"/>
          </a:xfrm>
          <a:prstGeom prst="rect">
            <a:avLst/>
          </a:prstGeom>
          <a:ln w="12700">
            <a:miter lim="400000"/>
          </a:ln>
        </p:spPr>
      </p:pic>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21_BasicWhite">
  <a:themeElements>
    <a:clrScheme name="21_BasicWhite">
      <a:dk1>
        <a:srgbClr val="5E5E5E"/>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21_BasicWhite">
  <a:themeElements>
    <a:clrScheme name="21_BasicWhite">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21_BasicWhite">
      <a:majorFont>
        <a:latin typeface="Helvetica Neue"/>
        <a:ea typeface="Helvetica Neue"/>
        <a:cs typeface="Helvetica Neue"/>
      </a:majorFont>
      <a:minorFont>
        <a:latin typeface="Helvetica Neue"/>
        <a:ea typeface="Helvetica Neue"/>
        <a:cs typeface="Helvetica Neue"/>
      </a:minorFont>
    </a:fontScheme>
    <a:fmtScheme name="21_Basic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2438338"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5E5E5E"/>
            </a:solidFill>
            <a:effectLst/>
            <a:uFillTx/>
            <a:latin typeface="+mn-lt"/>
            <a:ea typeface="+mn-ea"/>
            <a:cs typeface="+mn-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